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handoutMasterIdLst>
    <p:handoutMasterId r:id="rId33"/>
  </p:handoutMasterIdLst>
  <p:sldIdLst>
    <p:sldId id="321" r:id="rId2"/>
    <p:sldId id="322" r:id="rId3"/>
    <p:sldId id="323" r:id="rId4"/>
    <p:sldId id="324" r:id="rId5"/>
    <p:sldId id="325" r:id="rId6"/>
    <p:sldId id="326" r:id="rId7"/>
    <p:sldId id="327" r:id="rId8"/>
    <p:sldId id="335" r:id="rId9"/>
    <p:sldId id="330" r:id="rId10"/>
    <p:sldId id="331" r:id="rId11"/>
    <p:sldId id="329" r:id="rId12"/>
    <p:sldId id="332" r:id="rId13"/>
    <p:sldId id="334" r:id="rId14"/>
    <p:sldId id="337" r:id="rId15"/>
    <p:sldId id="356" r:id="rId16"/>
    <p:sldId id="338" r:id="rId17"/>
    <p:sldId id="339" r:id="rId18"/>
    <p:sldId id="349" r:id="rId19"/>
    <p:sldId id="348" r:id="rId20"/>
    <p:sldId id="345" r:id="rId21"/>
    <p:sldId id="346" r:id="rId22"/>
    <p:sldId id="341" r:id="rId23"/>
    <p:sldId id="342" r:id="rId24"/>
    <p:sldId id="343" r:id="rId25"/>
    <p:sldId id="350" r:id="rId26"/>
    <p:sldId id="352" r:id="rId27"/>
    <p:sldId id="351" r:id="rId28"/>
    <p:sldId id="355" r:id="rId29"/>
    <p:sldId id="344" r:id="rId30"/>
    <p:sldId id="354" r:id="rId31"/>
  </p:sldIdLst>
  <p:sldSz cx="12188825" cy="6858000"/>
  <p:notesSz cx="6858000" cy="9144000"/>
  <p:custDataLst>
    <p:tags r:id="rId3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8BEB8F-9C40-47B4-ABE8-9FD59E47A512}" v="28" dt="2022-05-16T08:13:33.5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75" autoAdjust="0"/>
    <p:restoredTop sz="94629" autoAdjust="0"/>
  </p:normalViewPr>
  <p:slideViewPr>
    <p:cSldViewPr showGuides="1">
      <p:cViewPr varScale="1">
        <p:scale>
          <a:sx n="72" d="100"/>
          <a:sy n="72" d="100"/>
        </p:scale>
        <p:origin x="520" y="56"/>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536"/>
    </p:cViewPr>
  </p:sorter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risa, SuryaTeja (Surya Teja)" userId="0485b9b8-0a47-430c-bfe4-dbb41264442a" providerId="ADAL" clId="{258BEB8F-9C40-47B4-ABE8-9FD59E47A512}"/>
    <pc:docChg chg="undo redo custSel addSld delSld modSld sldOrd">
      <pc:chgData name="Parisa, SuryaTeja (Surya Teja)" userId="0485b9b8-0a47-430c-bfe4-dbb41264442a" providerId="ADAL" clId="{258BEB8F-9C40-47B4-ABE8-9FD59E47A512}" dt="2022-05-16T08:13:33.574" v="3566"/>
      <pc:docMkLst>
        <pc:docMk/>
      </pc:docMkLst>
      <pc:sldChg chg="addSp delSp modSp mod modTransition delAnim">
        <pc:chgData name="Parisa, SuryaTeja (Surya Teja)" userId="0485b9b8-0a47-430c-bfe4-dbb41264442a" providerId="ADAL" clId="{258BEB8F-9C40-47B4-ABE8-9FD59E47A512}" dt="2022-05-16T08:13:33.574" v="3566"/>
        <pc:sldMkLst>
          <pc:docMk/>
          <pc:sldMk cId="1882124839" sldId="321"/>
        </pc:sldMkLst>
        <pc:picChg chg="add del mod">
          <ac:chgData name="Parisa, SuryaTeja (Surya Teja)" userId="0485b9b8-0a47-430c-bfe4-dbb41264442a" providerId="ADAL" clId="{258BEB8F-9C40-47B4-ABE8-9FD59E47A512}" dt="2022-05-16T08:12:42.439" v="3561" actId="478"/>
          <ac:picMkLst>
            <pc:docMk/>
            <pc:sldMk cId="1882124839" sldId="321"/>
            <ac:picMk id="4" creationId="{B13840AF-D7B8-407A-A377-340034CFD286}"/>
          </ac:picMkLst>
        </pc:picChg>
      </pc:sldChg>
      <pc:sldChg chg="addSp delSp modSp mod modTransition delAnim">
        <pc:chgData name="Parisa, SuryaTeja (Surya Teja)" userId="0485b9b8-0a47-430c-bfe4-dbb41264442a" providerId="ADAL" clId="{258BEB8F-9C40-47B4-ABE8-9FD59E47A512}" dt="2022-05-16T08:13:33.574" v="3566"/>
        <pc:sldMkLst>
          <pc:docMk/>
          <pc:sldMk cId="493744319" sldId="322"/>
        </pc:sldMkLst>
        <pc:spChg chg="mod">
          <ac:chgData name="Parisa, SuryaTeja (Surya Teja)" userId="0485b9b8-0a47-430c-bfe4-dbb41264442a" providerId="ADAL" clId="{258BEB8F-9C40-47B4-ABE8-9FD59E47A512}" dt="2022-05-14T09:54:39.155" v="2708" actId="20577"/>
          <ac:spMkLst>
            <pc:docMk/>
            <pc:sldMk cId="493744319" sldId="322"/>
            <ac:spMk id="3" creationId="{45BC84C9-7DAD-4C20-9FB1-9CEC44978CC9}"/>
          </ac:spMkLst>
        </pc:spChg>
        <pc:picChg chg="add del mod">
          <ac:chgData name="Parisa, SuryaTeja (Surya Teja)" userId="0485b9b8-0a47-430c-bfe4-dbb41264442a" providerId="ADAL" clId="{258BEB8F-9C40-47B4-ABE8-9FD59E47A512}" dt="2022-05-16T08:12:55.890" v="3562" actId="478"/>
          <ac:picMkLst>
            <pc:docMk/>
            <pc:sldMk cId="493744319" sldId="322"/>
            <ac:picMk id="4" creationId="{76920D35-364C-488D-8D03-EDAF34363280}"/>
          </ac:picMkLst>
        </pc:picChg>
      </pc:sldChg>
      <pc:sldChg chg="addSp delSp modSp mod modTransition modClrScheme delAnim chgLayout">
        <pc:chgData name="Parisa, SuryaTeja (Surya Teja)" userId="0485b9b8-0a47-430c-bfe4-dbb41264442a" providerId="ADAL" clId="{258BEB8F-9C40-47B4-ABE8-9FD59E47A512}" dt="2022-05-16T08:13:33.574" v="3566"/>
        <pc:sldMkLst>
          <pc:docMk/>
          <pc:sldMk cId="2514772774" sldId="323"/>
        </pc:sldMkLst>
        <pc:spChg chg="mod">
          <ac:chgData name="Parisa, SuryaTeja (Surya Teja)" userId="0485b9b8-0a47-430c-bfe4-dbb41264442a" providerId="ADAL" clId="{258BEB8F-9C40-47B4-ABE8-9FD59E47A512}" dt="2022-05-13T08:53:10.901" v="2690" actId="1076"/>
          <ac:spMkLst>
            <pc:docMk/>
            <pc:sldMk cId="2514772774" sldId="323"/>
            <ac:spMk id="2" creationId="{72411D3D-081A-4F90-8E90-88B1731F3145}"/>
          </ac:spMkLst>
        </pc:spChg>
        <pc:spChg chg="mod">
          <ac:chgData name="Parisa, SuryaTeja (Surya Teja)" userId="0485b9b8-0a47-430c-bfe4-dbb41264442a" providerId="ADAL" clId="{258BEB8F-9C40-47B4-ABE8-9FD59E47A512}" dt="2022-05-16T02:38:44.522" v="3544" actId="5793"/>
          <ac:spMkLst>
            <pc:docMk/>
            <pc:sldMk cId="2514772774" sldId="323"/>
            <ac:spMk id="3" creationId="{C45787D4-02AC-400B-A175-769ECF2A4AFB}"/>
          </ac:spMkLst>
        </pc:spChg>
        <pc:picChg chg="add mod">
          <ac:chgData name="Parisa, SuryaTeja (Surya Teja)" userId="0485b9b8-0a47-430c-bfe4-dbb41264442a" providerId="ADAL" clId="{258BEB8F-9C40-47B4-ABE8-9FD59E47A512}" dt="2022-05-13T08:53:09.893" v="2689" actId="14100"/>
          <ac:picMkLst>
            <pc:docMk/>
            <pc:sldMk cId="2514772774" sldId="323"/>
            <ac:picMk id="4" creationId="{B5225C8A-BDA9-4EB7-8424-247BA2C900F6}"/>
          </ac:picMkLst>
        </pc:picChg>
        <pc:picChg chg="add del mod">
          <ac:chgData name="Parisa, SuryaTeja (Surya Teja)" userId="0485b9b8-0a47-430c-bfe4-dbb41264442a" providerId="ADAL" clId="{258BEB8F-9C40-47B4-ABE8-9FD59E47A512}" dt="2022-05-16T08:12:59.896" v="3563" actId="478"/>
          <ac:picMkLst>
            <pc:docMk/>
            <pc:sldMk cId="2514772774" sldId="323"/>
            <ac:picMk id="5" creationId="{7C984117-2EBC-416A-B85D-75E0C7DD0AB9}"/>
          </ac:picMkLst>
        </pc:picChg>
      </pc:sldChg>
      <pc:sldChg chg="addSp delSp modSp mod modTransition modClrScheme delAnim chgLayout">
        <pc:chgData name="Parisa, SuryaTeja (Surya Teja)" userId="0485b9b8-0a47-430c-bfe4-dbb41264442a" providerId="ADAL" clId="{258BEB8F-9C40-47B4-ABE8-9FD59E47A512}" dt="2022-05-16T08:13:33.574" v="3566"/>
        <pc:sldMkLst>
          <pc:docMk/>
          <pc:sldMk cId="1153150171" sldId="324"/>
        </pc:sldMkLst>
        <pc:spChg chg="mod">
          <ac:chgData name="Parisa, SuryaTeja (Surya Teja)" userId="0485b9b8-0a47-430c-bfe4-dbb41264442a" providerId="ADAL" clId="{258BEB8F-9C40-47B4-ABE8-9FD59E47A512}" dt="2022-05-11T04:19:33.039" v="451" actId="20577"/>
          <ac:spMkLst>
            <pc:docMk/>
            <pc:sldMk cId="1153150171" sldId="324"/>
            <ac:spMk id="2" creationId="{1673AE16-DB1E-4FF8-BACA-D80A8CAAFCC0}"/>
          </ac:spMkLst>
        </pc:spChg>
        <pc:spChg chg="mod ord">
          <ac:chgData name="Parisa, SuryaTeja (Surya Teja)" userId="0485b9b8-0a47-430c-bfe4-dbb41264442a" providerId="ADAL" clId="{258BEB8F-9C40-47B4-ABE8-9FD59E47A512}" dt="2022-05-15T04:24:43.600" v="2891" actId="1076"/>
          <ac:spMkLst>
            <pc:docMk/>
            <pc:sldMk cId="1153150171" sldId="324"/>
            <ac:spMk id="3" creationId="{FC528559-C6AA-4868-B22B-9536DBB4A9E5}"/>
          </ac:spMkLst>
        </pc:spChg>
        <pc:spChg chg="add del mod">
          <ac:chgData name="Parisa, SuryaTeja (Surya Teja)" userId="0485b9b8-0a47-430c-bfe4-dbb41264442a" providerId="ADAL" clId="{258BEB8F-9C40-47B4-ABE8-9FD59E47A512}" dt="2022-05-11T01:23:01.096" v="408" actId="26606"/>
          <ac:spMkLst>
            <pc:docMk/>
            <pc:sldMk cId="1153150171" sldId="324"/>
            <ac:spMk id="11" creationId="{2FEA7CDA-D0D9-D9A0-A1FC-18949087FC42}"/>
          </ac:spMkLst>
        </pc:spChg>
        <pc:spChg chg="add del mod">
          <ac:chgData name="Parisa, SuryaTeja (Surya Teja)" userId="0485b9b8-0a47-430c-bfe4-dbb41264442a" providerId="ADAL" clId="{258BEB8F-9C40-47B4-ABE8-9FD59E47A512}" dt="2022-05-11T01:23:01.096" v="408" actId="26606"/>
          <ac:spMkLst>
            <pc:docMk/>
            <pc:sldMk cId="1153150171" sldId="324"/>
            <ac:spMk id="13" creationId="{D2BD2FFD-083A-0F5D-6F40-D43B87B108D4}"/>
          </ac:spMkLst>
        </pc:spChg>
        <pc:picChg chg="add del mod">
          <ac:chgData name="Parisa, SuryaTeja (Surya Teja)" userId="0485b9b8-0a47-430c-bfe4-dbb41264442a" providerId="ADAL" clId="{258BEB8F-9C40-47B4-ABE8-9FD59E47A512}" dt="2022-05-16T08:13:17.551" v="3564" actId="478"/>
          <ac:picMkLst>
            <pc:docMk/>
            <pc:sldMk cId="1153150171" sldId="324"/>
            <ac:picMk id="4" creationId="{CFE4FC2B-B9C7-4B9E-9384-5E72299DB767}"/>
          </ac:picMkLst>
        </pc:picChg>
        <pc:picChg chg="del">
          <ac:chgData name="Parisa, SuryaTeja (Surya Teja)" userId="0485b9b8-0a47-430c-bfe4-dbb41264442a" providerId="ADAL" clId="{258BEB8F-9C40-47B4-ABE8-9FD59E47A512}" dt="2022-05-11T01:22:31.322" v="393" actId="478"/>
          <ac:picMkLst>
            <pc:docMk/>
            <pc:sldMk cId="1153150171" sldId="324"/>
            <ac:picMk id="4" creationId="{F8ACFD6A-D94A-4F74-85C7-EC8084B26400}"/>
          </ac:picMkLst>
        </pc:picChg>
        <pc:picChg chg="add del mod">
          <ac:chgData name="Parisa, SuryaTeja (Surya Teja)" userId="0485b9b8-0a47-430c-bfe4-dbb41264442a" providerId="ADAL" clId="{258BEB8F-9C40-47B4-ABE8-9FD59E47A512}" dt="2022-05-13T08:52:45.034" v="2685" actId="21"/>
          <ac:picMkLst>
            <pc:docMk/>
            <pc:sldMk cId="1153150171" sldId="324"/>
            <ac:picMk id="6" creationId="{143D7D60-8C99-4341-906C-D88D0F1C9B3E}"/>
          </ac:picMkLst>
        </pc:picChg>
      </pc:sldChg>
      <pc:sldChg chg="addSp delSp modSp mod modTransition delAnim">
        <pc:chgData name="Parisa, SuryaTeja (Surya Teja)" userId="0485b9b8-0a47-430c-bfe4-dbb41264442a" providerId="ADAL" clId="{258BEB8F-9C40-47B4-ABE8-9FD59E47A512}" dt="2022-05-16T08:13:33.574" v="3566"/>
        <pc:sldMkLst>
          <pc:docMk/>
          <pc:sldMk cId="3249457775" sldId="325"/>
        </pc:sldMkLst>
        <pc:spChg chg="mod">
          <ac:chgData name="Parisa, SuryaTeja (Surya Teja)" userId="0485b9b8-0a47-430c-bfe4-dbb41264442a" providerId="ADAL" clId="{258BEB8F-9C40-47B4-ABE8-9FD59E47A512}" dt="2022-05-14T11:07:33.521" v="2712"/>
          <ac:spMkLst>
            <pc:docMk/>
            <pc:sldMk cId="3249457775" sldId="325"/>
            <ac:spMk id="3" creationId="{7DD8B8EB-453A-491E-93AB-2C3C54A70715}"/>
          </ac:spMkLst>
        </pc:spChg>
        <pc:picChg chg="add del mod">
          <ac:chgData name="Parisa, SuryaTeja (Surya Teja)" userId="0485b9b8-0a47-430c-bfe4-dbb41264442a" providerId="ADAL" clId="{258BEB8F-9C40-47B4-ABE8-9FD59E47A512}" dt="2022-05-16T08:13:20.995" v="3565" actId="478"/>
          <ac:picMkLst>
            <pc:docMk/>
            <pc:sldMk cId="3249457775" sldId="325"/>
            <ac:picMk id="4" creationId="{A4297970-F42D-4B49-AFED-985BE849B9A9}"/>
          </ac:picMkLst>
        </pc:picChg>
      </pc:sldChg>
      <pc:sldChg chg="addSp delSp modSp mod modTransition delAnim">
        <pc:chgData name="Parisa, SuryaTeja (Surya Teja)" userId="0485b9b8-0a47-430c-bfe4-dbb41264442a" providerId="ADAL" clId="{258BEB8F-9C40-47B4-ABE8-9FD59E47A512}" dt="2022-05-16T08:13:33.574" v="3566"/>
        <pc:sldMkLst>
          <pc:docMk/>
          <pc:sldMk cId="2459560461" sldId="326"/>
        </pc:sldMkLst>
        <pc:spChg chg="mod">
          <ac:chgData name="Parisa, SuryaTeja (Surya Teja)" userId="0485b9b8-0a47-430c-bfe4-dbb41264442a" providerId="ADAL" clId="{258BEB8F-9C40-47B4-ABE8-9FD59E47A512}" dt="2022-05-14T11:07:39.733" v="2713"/>
          <ac:spMkLst>
            <pc:docMk/>
            <pc:sldMk cId="2459560461" sldId="326"/>
            <ac:spMk id="3" creationId="{DDDE3483-C5CC-4BFA-9740-227569AAE4A4}"/>
          </ac:spMkLst>
        </pc:spChg>
        <pc:picChg chg="add del mod">
          <ac:chgData name="Parisa, SuryaTeja (Surya Teja)" userId="0485b9b8-0a47-430c-bfe4-dbb41264442a" providerId="ADAL" clId="{258BEB8F-9C40-47B4-ABE8-9FD59E47A512}" dt="2022-05-16T08:12:29.316" v="3560" actId="478"/>
          <ac:picMkLst>
            <pc:docMk/>
            <pc:sldMk cId="2459560461" sldId="326"/>
            <ac:picMk id="4" creationId="{9D727F69-7B10-4357-8418-C334558C2000}"/>
          </ac:picMkLst>
        </pc:picChg>
      </pc:sldChg>
      <pc:sldChg chg="addSp delSp modSp mod modTransition modAnim">
        <pc:chgData name="Parisa, SuryaTeja (Surya Teja)" userId="0485b9b8-0a47-430c-bfe4-dbb41264442a" providerId="ADAL" clId="{258BEB8F-9C40-47B4-ABE8-9FD59E47A512}" dt="2022-05-16T08:13:33.574" v="3566"/>
        <pc:sldMkLst>
          <pc:docMk/>
          <pc:sldMk cId="791653696" sldId="327"/>
        </pc:sldMkLst>
        <pc:spChg chg="mod">
          <ac:chgData name="Parisa, SuryaTeja (Surya Teja)" userId="0485b9b8-0a47-430c-bfe4-dbb41264442a" providerId="ADAL" clId="{258BEB8F-9C40-47B4-ABE8-9FD59E47A512}" dt="2022-05-13T08:59:15.571" v="2692" actId="20577"/>
          <ac:spMkLst>
            <pc:docMk/>
            <pc:sldMk cId="791653696" sldId="327"/>
            <ac:spMk id="3" creationId="{DD2B0BD5-E3CC-4965-9A1A-45A951EF7A91}"/>
          </ac:spMkLst>
        </pc:spChg>
        <pc:picChg chg="add del mod">
          <ac:chgData name="Parisa, SuryaTeja (Surya Teja)" userId="0485b9b8-0a47-430c-bfe4-dbb41264442a" providerId="ADAL" clId="{258BEB8F-9C40-47B4-ABE8-9FD59E47A512}" dt="2022-05-16T08:13:33.574" v="3566"/>
          <ac:picMkLst>
            <pc:docMk/>
            <pc:sldMk cId="791653696" sldId="327"/>
            <ac:picMk id="4" creationId="{F4D32FC7-F198-4D4D-9BF7-1EB721110CFC}"/>
          </ac:picMkLst>
        </pc:picChg>
      </pc:sldChg>
      <pc:sldChg chg="addSp delSp modSp del mod">
        <pc:chgData name="Parisa, SuryaTeja (Surya Teja)" userId="0485b9b8-0a47-430c-bfe4-dbb41264442a" providerId="ADAL" clId="{258BEB8F-9C40-47B4-ABE8-9FD59E47A512}" dt="2022-05-11T01:34:53.238" v="444" actId="2696"/>
        <pc:sldMkLst>
          <pc:docMk/>
          <pc:sldMk cId="1591843051" sldId="328"/>
        </pc:sldMkLst>
        <pc:picChg chg="del">
          <ac:chgData name="Parisa, SuryaTeja (Surya Teja)" userId="0485b9b8-0a47-430c-bfe4-dbb41264442a" providerId="ADAL" clId="{258BEB8F-9C40-47B4-ABE8-9FD59E47A512}" dt="2022-05-11T01:33:58.405" v="433" actId="478"/>
          <ac:picMkLst>
            <pc:docMk/>
            <pc:sldMk cId="1591843051" sldId="328"/>
            <ac:picMk id="5" creationId="{CCC55259-4249-4122-A95B-5B442DCA644A}"/>
          </ac:picMkLst>
        </pc:picChg>
        <pc:picChg chg="add del mod">
          <ac:chgData name="Parisa, SuryaTeja (Surya Teja)" userId="0485b9b8-0a47-430c-bfe4-dbb41264442a" providerId="ADAL" clId="{258BEB8F-9C40-47B4-ABE8-9FD59E47A512}" dt="2022-05-11T01:34:40.954" v="441" actId="21"/>
          <ac:picMkLst>
            <pc:docMk/>
            <pc:sldMk cId="1591843051" sldId="328"/>
            <ac:picMk id="7" creationId="{B5DD0084-536F-47D3-B6FF-82B10FDFAAA5}"/>
          </ac:picMkLst>
        </pc:picChg>
      </pc:sldChg>
      <pc:sldChg chg="addSp delSp modSp mod ord modTransition modClrScheme modAnim chgLayout">
        <pc:chgData name="Parisa, SuryaTeja (Surya Teja)" userId="0485b9b8-0a47-430c-bfe4-dbb41264442a" providerId="ADAL" clId="{258BEB8F-9C40-47B4-ABE8-9FD59E47A512}" dt="2022-05-16T08:13:33.574" v="3566"/>
        <pc:sldMkLst>
          <pc:docMk/>
          <pc:sldMk cId="2879169823" sldId="329"/>
        </pc:sldMkLst>
        <pc:spChg chg="mod">
          <ac:chgData name="Parisa, SuryaTeja (Surya Teja)" userId="0485b9b8-0a47-430c-bfe4-dbb41264442a" providerId="ADAL" clId="{258BEB8F-9C40-47B4-ABE8-9FD59E47A512}" dt="2022-05-11T01:35:12.972" v="445" actId="26606"/>
          <ac:spMkLst>
            <pc:docMk/>
            <pc:sldMk cId="2879169823" sldId="329"/>
            <ac:spMk id="2" creationId="{EF09CB2D-63AF-4A14-A474-4326D7F43D00}"/>
          </ac:spMkLst>
        </pc:spChg>
        <pc:spChg chg="mod">
          <ac:chgData name="Parisa, SuryaTeja (Surya Teja)" userId="0485b9b8-0a47-430c-bfe4-dbb41264442a" providerId="ADAL" clId="{258BEB8F-9C40-47B4-ABE8-9FD59E47A512}" dt="2022-05-15T06:20:46.522" v="2972" actId="20577"/>
          <ac:spMkLst>
            <pc:docMk/>
            <pc:sldMk cId="2879169823" sldId="329"/>
            <ac:spMk id="3" creationId="{DA7C616B-6FE3-440F-B4B4-BC08052E4B56}"/>
          </ac:spMkLst>
        </pc:spChg>
        <pc:spChg chg="add mod">
          <ac:chgData name="Parisa, SuryaTeja (Surya Teja)" userId="0485b9b8-0a47-430c-bfe4-dbb41264442a" providerId="ADAL" clId="{258BEB8F-9C40-47B4-ABE8-9FD59E47A512}" dt="2022-05-15T05:20:26.720" v="2926" actId="1076"/>
          <ac:spMkLst>
            <pc:docMk/>
            <pc:sldMk cId="2879169823" sldId="329"/>
            <ac:spMk id="4" creationId="{F6429471-FD85-49C8-81E0-2BCCDE698AFF}"/>
          </ac:spMkLst>
        </pc:spChg>
        <pc:picChg chg="add del mod">
          <ac:chgData name="Parisa, SuryaTeja (Surya Teja)" userId="0485b9b8-0a47-430c-bfe4-dbb41264442a" providerId="ADAL" clId="{258BEB8F-9C40-47B4-ABE8-9FD59E47A512}" dt="2022-05-16T08:13:33.574" v="3566"/>
          <ac:picMkLst>
            <pc:docMk/>
            <pc:sldMk cId="2879169823" sldId="329"/>
            <ac:picMk id="5" creationId="{625746AD-D22F-4B1A-AA5A-78C0F41538F6}"/>
          </ac:picMkLst>
        </pc:picChg>
        <pc:picChg chg="add mod">
          <ac:chgData name="Parisa, SuryaTeja (Surya Teja)" userId="0485b9b8-0a47-430c-bfe4-dbb41264442a" providerId="ADAL" clId="{258BEB8F-9C40-47B4-ABE8-9FD59E47A512}" dt="2022-05-11T01:35:12.972" v="445" actId="26606"/>
          <ac:picMkLst>
            <pc:docMk/>
            <pc:sldMk cId="2879169823" sldId="329"/>
            <ac:picMk id="8" creationId="{79CE8B1A-8F63-47B6-BC43-026838E98ADF}"/>
          </ac:picMkLst>
        </pc:picChg>
      </pc:sldChg>
      <pc:sldChg chg="addSp delSp modSp mod modTransition modAnim">
        <pc:chgData name="Parisa, SuryaTeja (Surya Teja)" userId="0485b9b8-0a47-430c-bfe4-dbb41264442a" providerId="ADAL" clId="{258BEB8F-9C40-47B4-ABE8-9FD59E47A512}" dt="2022-05-16T08:13:33.574" v="3566"/>
        <pc:sldMkLst>
          <pc:docMk/>
          <pc:sldMk cId="4268016471" sldId="330"/>
        </pc:sldMkLst>
        <pc:spChg chg="mod">
          <ac:chgData name="Parisa, SuryaTeja (Surya Teja)" userId="0485b9b8-0a47-430c-bfe4-dbb41264442a" providerId="ADAL" clId="{258BEB8F-9C40-47B4-ABE8-9FD59E47A512}" dt="2022-05-10T04:24:47.570" v="166" actId="313"/>
          <ac:spMkLst>
            <pc:docMk/>
            <pc:sldMk cId="4268016471" sldId="330"/>
            <ac:spMk id="3" creationId="{9EC94AEA-F2C3-4531-BC9C-98AF464EF72B}"/>
          </ac:spMkLst>
        </pc:spChg>
        <pc:picChg chg="add del mod">
          <ac:chgData name="Parisa, SuryaTeja (Surya Teja)" userId="0485b9b8-0a47-430c-bfe4-dbb41264442a" providerId="ADAL" clId="{258BEB8F-9C40-47B4-ABE8-9FD59E47A512}" dt="2022-05-16T08:13:33.574" v="3566"/>
          <ac:picMkLst>
            <pc:docMk/>
            <pc:sldMk cId="4268016471" sldId="330"/>
            <ac:picMk id="4" creationId="{998A7FC4-3366-45DC-8B5A-33A2ECC3749F}"/>
          </ac:picMkLst>
        </pc:picChg>
      </pc:sldChg>
      <pc:sldChg chg="addSp delSp modSp mod modTransition modClrScheme modAnim chgLayout">
        <pc:chgData name="Parisa, SuryaTeja (Surya Teja)" userId="0485b9b8-0a47-430c-bfe4-dbb41264442a" providerId="ADAL" clId="{258BEB8F-9C40-47B4-ABE8-9FD59E47A512}" dt="2022-05-16T08:13:33.574" v="3566"/>
        <pc:sldMkLst>
          <pc:docMk/>
          <pc:sldMk cId="3518845285" sldId="331"/>
        </pc:sldMkLst>
        <pc:spChg chg="mod">
          <ac:chgData name="Parisa, SuryaTeja (Surya Teja)" userId="0485b9b8-0a47-430c-bfe4-dbb41264442a" providerId="ADAL" clId="{258BEB8F-9C40-47B4-ABE8-9FD59E47A512}" dt="2022-05-15T12:46:39.853" v="2992" actId="20577"/>
          <ac:spMkLst>
            <pc:docMk/>
            <pc:sldMk cId="3518845285" sldId="331"/>
            <ac:spMk id="2" creationId="{9873D7FA-91DD-41E2-9922-3CC252D81B1E}"/>
          </ac:spMkLst>
        </pc:spChg>
        <pc:spChg chg="mod">
          <ac:chgData name="Parisa, SuryaTeja (Surya Teja)" userId="0485b9b8-0a47-430c-bfe4-dbb41264442a" providerId="ADAL" clId="{258BEB8F-9C40-47B4-ABE8-9FD59E47A512}" dt="2022-05-15T04:36:10.649" v="2894" actId="1076"/>
          <ac:spMkLst>
            <pc:docMk/>
            <pc:sldMk cId="3518845285" sldId="331"/>
            <ac:spMk id="3" creationId="{0F7BF76C-DBA5-442F-9DC0-8983F2B64389}"/>
          </ac:spMkLst>
        </pc:spChg>
        <pc:picChg chg="add del mod">
          <ac:chgData name="Parisa, SuryaTeja (Surya Teja)" userId="0485b9b8-0a47-430c-bfe4-dbb41264442a" providerId="ADAL" clId="{258BEB8F-9C40-47B4-ABE8-9FD59E47A512}" dt="2022-05-16T08:13:33.574" v="3566"/>
          <ac:picMkLst>
            <pc:docMk/>
            <pc:sldMk cId="3518845285" sldId="331"/>
            <ac:picMk id="4" creationId="{1120C8A0-C15A-408F-B748-0B07A2FE8BB3}"/>
          </ac:picMkLst>
        </pc:picChg>
        <pc:picChg chg="add mod">
          <ac:chgData name="Parisa, SuryaTeja (Surya Teja)" userId="0485b9b8-0a47-430c-bfe4-dbb41264442a" providerId="ADAL" clId="{258BEB8F-9C40-47B4-ABE8-9FD59E47A512}" dt="2022-05-15T04:36:02.106" v="2893" actId="26606"/>
          <ac:picMkLst>
            <pc:docMk/>
            <pc:sldMk cId="3518845285" sldId="331"/>
            <ac:picMk id="5" creationId="{75C9405E-B4EB-45C5-BA54-FB5BE045D1FB}"/>
          </ac:picMkLst>
        </pc:picChg>
      </pc:sldChg>
      <pc:sldChg chg="addSp delSp modSp mod ord modTransition modAnim">
        <pc:chgData name="Parisa, SuryaTeja (Surya Teja)" userId="0485b9b8-0a47-430c-bfe4-dbb41264442a" providerId="ADAL" clId="{258BEB8F-9C40-47B4-ABE8-9FD59E47A512}" dt="2022-05-16T08:13:33.574" v="3566"/>
        <pc:sldMkLst>
          <pc:docMk/>
          <pc:sldMk cId="683886267" sldId="332"/>
        </pc:sldMkLst>
        <pc:spChg chg="mod">
          <ac:chgData name="Parisa, SuryaTeja (Surya Teja)" userId="0485b9b8-0a47-430c-bfe4-dbb41264442a" providerId="ADAL" clId="{258BEB8F-9C40-47B4-ABE8-9FD59E47A512}" dt="2022-05-15T04:43:15.481" v="2897" actId="14100"/>
          <ac:spMkLst>
            <pc:docMk/>
            <pc:sldMk cId="683886267" sldId="332"/>
            <ac:spMk id="2" creationId="{5F57BF90-C722-42CC-9128-BA57F0C68815}"/>
          </ac:spMkLst>
        </pc:spChg>
        <pc:spChg chg="mod">
          <ac:chgData name="Parisa, SuryaTeja (Surya Teja)" userId="0485b9b8-0a47-430c-bfe4-dbb41264442a" providerId="ADAL" clId="{258BEB8F-9C40-47B4-ABE8-9FD59E47A512}" dt="2022-05-13T06:16:05.313" v="2684" actId="20577"/>
          <ac:spMkLst>
            <pc:docMk/>
            <pc:sldMk cId="683886267" sldId="332"/>
            <ac:spMk id="3" creationId="{2F263116-ACEA-4827-AC41-CD83307DD159}"/>
          </ac:spMkLst>
        </pc:spChg>
        <pc:picChg chg="add del mod">
          <ac:chgData name="Parisa, SuryaTeja (Surya Teja)" userId="0485b9b8-0a47-430c-bfe4-dbb41264442a" providerId="ADAL" clId="{258BEB8F-9C40-47B4-ABE8-9FD59E47A512}" dt="2022-05-16T08:13:33.574" v="3566"/>
          <ac:picMkLst>
            <pc:docMk/>
            <pc:sldMk cId="683886267" sldId="332"/>
            <ac:picMk id="4" creationId="{3A8CE88B-395F-4782-815E-EAB249D05809}"/>
          </ac:picMkLst>
        </pc:picChg>
      </pc:sldChg>
      <pc:sldChg chg="addSp delSp modSp del mod">
        <pc:chgData name="Parisa, SuryaTeja (Surya Teja)" userId="0485b9b8-0a47-430c-bfe4-dbb41264442a" providerId="ADAL" clId="{258BEB8F-9C40-47B4-ABE8-9FD59E47A512}" dt="2022-05-10T12:35:18.611" v="392" actId="2696"/>
        <pc:sldMkLst>
          <pc:docMk/>
          <pc:sldMk cId="403123240" sldId="333"/>
        </pc:sldMkLst>
        <pc:spChg chg="del mod">
          <ac:chgData name="Parisa, SuryaTeja (Surya Teja)" userId="0485b9b8-0a47-430c-bfe4-dbb41264442a" providerId="ADAL" clId="{258BEB8F-9C40-47B4-ABE8-9FD59E47A512}" dt="2022-05-10T11:53:18.290" v="389" actId="478"/>
          <ac:spMkLst>
            <pc:docMk/>
            <pc:sldMk cId="403123240" sldId="333"/>
            <ac:spMk id="2" creationId="{9A2A0BC1-24B8-49AD-B301-C367EDB06AC6}"/>
          </ac:spMkLst>
        </pc:spChg>
        <pc:spChg chg="add del">
          <ac:chgData name="Parisa, SuryaTeja (Surya Teja)" userId="0485b9b8-0a47-430c-bfe4-dbb41264442a" providerId="ADAL" clId="{258BEB8F-9C40-47B4-ABE8-9FD59E47A512}" dt="2022-05-10T11:47:39.681" v="219"/>
          <ac:spMkLst>
            <pc:docMk/>
            <pc:sldMk cId="403123240" sldId="333"/>
            <ac:spMk id="3" creationId="{B52573D5-195E-4BBF-8D06-E703DD194D87}"/>
          </ac:spMkLst>
        </pc:spChg>
        <pc:spChg chg="add mod">
          <ac:chgData name="Parisa, SuryaTeja (Surya Teja)" userId="0485b9b8-0a47-430c-bfe4-dbb41264442a" providerId="ADAL" clId="{258BEB8F-9C40-47B4-ABE8-9FD59E47A512}" dt="2022-05-10T11:46:15.353" v="207" actId="14100"/>
          <ac:spMkLst>
            <pc:docMk/>
            <pc:sldMk cId="403123240" sldId="333"/>
            <ac:spMk id="4" creationId="{5D2858A0-CE1B-46D2-B6C2-A2C9F9928CF9}"/>
          </ac:spMkLst>
        </pc:spChg>
        <pc:spChg chg="add mod">
          <ac:chgData name="Parisa, SuryaTeja (Surya Teja)" userId="0485b9b8-0a47-430c-bfe4-dbb41264442a" providerId="ADAL" clId="{258BEB8F-9C40-47B4-ABE8-9FD59E47A512}" dt="2022-05-10T11:48:23.034" v="251" actId="20577"/>
          <ac:spMkLst>
            <pc:docMk/>
            <pc:sldMk cId="403123240" sldId="333"/>
            <ac:spMk id="7" creationId="{0218B015-56FF-448D-BD08-1DFC91E41212}"/>
          </ac:spMkLst>
        </pc:spChg>
        <pc:spChg chg="add del mod">
          <ac:chgData name="Parisa, SuryaTeja (Surya Teja)" userId="0485b9b8-0a47-430c-bfe4-dbb41264442a" providerId="ADAL" clId="{258BEB8F-9C40-47B4-ABE8-9FD59E47A512}" dt="2022-05-10T11:47:18.566" v="211"/>
          <ac:spMkLst>
            <pc:docMk/>
            <pc:sldMk cId="403123240" sldId="333"/>
            <ac:spMk id="8" creationId="{6EA78599-5C2B-4EA1-9FE9-C226CE34755C}"/>
          </ac:spMkLst>
        </pc:spChg>
        <pc:spChg chg="add del mod">
          <ac:chgData name="Parisa, SuryaTeja (Surya Teja)" userId="0485b9b8-0a47-430c-bfe4-dbb41264442a" providerId="ADAL" clId="{258BEB8F-9C40-47B4-ABE8-9FD59E47A512}" dt="2022-05-10T11:47:27.506" v="215"/>
          <ac:spMkLst>
            <pc:docMk/>
            <pc:sldMk cId="403123240" sldId="333"/>
            <ac:spMk id="9" creationId="{6B205A98-FE38-4A04-A197-FC00FC405B1F}"/>
          </ac:spMkLst>
        </pc:spChg>
        <pc:spChg chg="add del mod">
          <ac:chgData name="Parisa, SuryaTeja (Surya Teja)" userId="0485b9b8-0a47-430c-bfe4-dbb41264442a" providerId="ADAL" clId="{258BEB8F-9C40-47B4-ABE8-9FD59E47A512}" dt="2022-05-10T11:47:31.513" v="217"/>
          <ac:spMkLst>
            <pc:docMk/>
            <pc:sldMk cId="403123240" sldId="333"/>
            <ac:spMk id="10" creationId="{EB5D90D2-CE63-4B91-A752-8CAF7389EF2D}"/>
          </ac:spMkLst>
        </pc:spChg>
        <pc:spChg chg="add mod">
          <ac:chgData name="Parisa, SuryaTeja (Surya Teja)" userId="0485b9b8-0a47-430c-bfe4-dbb41264442a" providerId="ADAL" clId="{258BEB8F-9C40-47B4-ABE8-9FD59E47A512}" dt="2022-05-10T11:53:46.853" v="391" actId="5793"/>
          <ac:spMkLst>
            <pc:docMk/>
            <pc:sldMk cId="403123240" sldId="333"/>
            <ac:spMk id="15" creationId="{99D4429A-8D31-4E95-AD1F-AFAA74532867}"/>
          </ac:spMkLst>
        </pc:spChg>
        <pc:spChg chg="add mod">
          <ac:chgData name="Parisa, SuryaTeja (Surya Teja)" userId="0485b9b8-0a47-430c-bfe4-dbb41264442a" providerId="ADAL" clId="{258BEB8F-9C40-47B4-ABE8-9FD59E47A512}" dt="2022-05-10T11:50:02.968" v="290" actId="14100"/>
          <ac:spMkLst>
            <pc:docMk/>
            <pc:sldMk cId="403123240" sldId="333"/>
            <ac:spMk id="16" creationId="{0B34609D-2846-471E-8F83-357A490DBF49}"/>
          </ac:spMkLst>
        </pc:spChg>
        <pc:spChg chg="add mod">
          <ac:chgData name="Parisa, SuryaTeja (Surya Teja)" userId="0485b9b8-0a47-430c-bfe4-dbb41264442a" providerId="ADAL" clId="{258BEB8F-9C40-47B4-ABE8-9FD59E47A512}" dt="2022-05-10T11:50:30.514" v="312" actId="20577"/>
          <ac:spMkLst>
            <pc:docMk/>
            <pc:sldMk cId="403123240" sldId="333"/>
            <ac:spMk id="17" creationId="{CE5D28D6-262E-47A8-9FC3-0C79671FD6CA}"/>
          </ac:spMkLst>
        </pc:spChg>
        <pc:spChg chg="add mod">
          <ac:chgData name="Parisa, SuryaTeja (Surya Teja)" userId="0485b9b8-0a47-430c-bfe4-dbb41264442a" providerId="ADAL" clId="{258BEB8F-9C40-47B4-ABE8-9FD59E47A512}" dt="2022-05-10T11:52:40.345" v="384" actId="1076"/>
          <ac:spMkLst>
            <pc:docMk/>
            <pc:sldMk cId="403123240" sldId="333"/>
            <ac:spMk id="18" creationId="{2D4C8029-2A54-4D95-A838-31AEA77EB02C}"/>
          </ac:spMkLst>
        </pc:spChg>
        <pc:spChg chg="add mod">
          <ac:chgData name="Parisa, SuryaTeja (Surya Teja)" userId="0485b9b8-0a47-430c-bfe4-dbb41264442a" providerId="ADAL" clId="{258BEB8F-9C40-47B4-ABE8-9FD59E47A512}" dt="2022-05-10T11:53:25.886" v="390" actId="1076"/>
          <ac:spMkLst>
            <pc:docMk/>
            <pc:sldMk cId="403123240" sldId="333"/>
            <ac:spMk id="19" creationId="{7478E7DF-628B-45AA-9FB2-FD88BEFD696C}"/>
          </ac:spMkLst>
        </pc:spChg>
        <pc:picChg chg="add del mod">
          <ac:chgData name="Parisa, SuryaTeja (Surya Teja)" userId="0485b9b8-0a47-430c-bfe4-dbb41264442a" providerId="ADAL" clId="{258BEB8F-9C40-47B4-ABE8-9FD59E47A512}" dt="2022-05-10T11:48:53.233" v="257" actId="478"/>
          <ac:picMkLst>
            <pc:docMk/>
            <pc:sldMk cId="403123240" sldId="333"/>
            <ac:picMk id="11" creationId="{09A4DBCE-C751-4E04-951E-5FE16F3EF463}"/>
          </ac:picMkLst>
        </pc:picChg>
        <pc:picChg chg="add del mod">
          <ac:chgData name="Parisa, SuryaTeja (Surya Teja)" userId="0485b9b8-0a47-430c-bfe4-dbb41264442a" providerId="ADAL" clId="{258BEB8F-9C40-47B4-ABE8-9FD59E47A512}" dt="2022-05-10T11:48:50.477" v="254" actId="478"/>
          <ac:picMkLst>
            <pc:docMk/>
            <pc:sldMk cId="403123240" sldId="333"/>
            <ac:picMk id="12" creationId="{04E12BAB-E03A-4D27-A059-A02405869F0A}"/>
          </ac:picMkLst>
        </pc:picChg>
        <pc:picChg chg="add del mod">
          <ac:chgData name="Parisa, SuryaTeja (Surya Teja)" userId="0485b9b8-0a47-430c-bfe4-dbb41264442a" providerId="ADAL" clId="{258BEB8F-9C40-47B4-ABE8-9FD59E47A512}" dt="2022-05-10T11:48:52.745" v="256" actId="478"/>
          <ac:picMkLst>
            <pc:docMk/>
            <pc:sldMk cId="403123240" sldId="333"/>
            <ac:picMk id="13" creationId="{06DAD9F5-75BB-4C6B-A59C-3915035CB412}"/>
          </ac:picMkLst>
        </pc:picChg>
        <pc:cxnChg chg="add">
          <ac:chgData name="Parisa, SuryaTeja (Surya Teja)" userId="0485b9b8-0a47-430c-bfe4-dbb41264442a" providerId="ADAL" clId="{258BEB8F-9C40-47B4-ABE8-9FD59E47A512}" dt="2022-05-10T11:46:36.559" v="208" actId="11529"/>
          <ac:cxnSpMkLst>
            <pc:docMk/>
            <pc:sldMk cId="403123240" sldId="333"/>
            <ac:cxnSpMk id="6" creationId="{B5B5AC9E-A949-4186-ACE6-6EC4CCF50567}"/>
          </ac:cxnSpMkLst>
        </pc:cxnChg>
      </pc:sldChg>
      <pc:sldChg chg="addSp delSp modSp mod modTransition modAnim">
        <pc:chgData name="Parisa, SuryaTeja (Surya Teja)" userId="0485b9b8-0a47-430c-bfe4-dbb41264442a" providerId="ADAL" clId="{258BEB8F-9C40-47B4-ABE8-9FD59E47A512}" dt="2022-05-16T08:13:33.574" v="3566"/>
        <pc:sldMkLst>
          <pc:docMk/>
          <pc:sldMk cId="1295585308" sldId="334"/>
        </pc:sldMkLst>
        <pc:spChg chg="mod">
          <ac:chgData name="Parisa, SuryaTeja (Surya Teja)" userId="0485b9b8-0a47-430c-bfe4-dbb41264442a" providerId="ADAL" clId="{258BEB8F-9C40-47B4-ABE8-9FD59E47A512}" dt="2022-05-15T12:47:04.961" v="2994" actId="20577"/>
          <ac:spMkLst>
            <pc:docMk/>
            <pc:sldMk cId="1295585308" sldId="334"/>
            <ac:spMk id="2" creationId="{ED8D7EAF-3422-48C8-9EFE-1C73AF8E23C9}"/>
          </ac:spMkLst>
        </pc:spChg>
        <pc:spChg chg="mod">
          <ac:chgData name="Parisa, SuryaTeja (Surya Teja)" userId="0485b9b8-0a47-430c-bfe4-dbb41264442a" providerId="ADAL" clId="{258BEB8F-9C40-47B4-ABE8-9FD59E47A512}" dt="2022-05-16T03:06:13.475" v="3550" actId="5793"/>
          <ac:spMkLst>
            <pc:docMk/>
            <pc:sldMk cId="1295585308" sldId="334"/>
            <ac:spMk id="3" creationId="{3B39199A-9077-4ECC-AF79-AC52F05A94B8}"/>
          </ac:spMkLst>
        </pc:spChg>
        <pc:picChg chg="add del mod">
          <ac:chgData name="Parisa, SuryaTeja (Surya Teja)" userId="0485b9b8-0a47-430c-bfe4-dbb41264442a" providerId="ADAL" clId="{258BEB8F-9C40-47B4-ABE8-9FD59E47A512}" dt="2022-05-16T08:13:33.574" v="3566"/>
          <ac:picMkLst>
            <pc:docMk/>
            <pc:sldMk cId="1295585308" sldId="334"/>
            <ac:picMk id="4" creationId="{D88177B2-37E9-4655-9505-6903F2B1462B}"/>
          </ac:picMkLst>
        </pc:picChg>
      </pc:sldChg>
      <pc:sldChg chg="addSp delSp modSp new mod modTransition modClrScheme modAnim chgLayout">
        <pc:chgData name="Parisa, SuryaTeja (Surya Teja)" userId="0485b9b8-0a47-430c-bfe4-dbb41264442a" providerId="ADAL" clId="{258BEB8F-9C40-47B4-ABE8-9FD59E47A512}" dt="2022-05-16T08:13:33.574" v="3566"/>
        <pc:sldMkLst>
          <pc:docMk/>
          <pc:sldMk cId="1392185574" sldId="335"/>
        </pc:sldMkLst>
        <pc:spChg chg="mod ord">
          <ac:chgData name="Parisa, SuryaTeja (Surya Teja)" userId="0485b9b8-0a47-430c-bfe4-dbb41264442a" providerId="ADAL" clId="{258BEB8F-9C40-47B4-ABE8-9FD59E47A512}" dt="2022-05-11T04:21:36.318" v="459" actId="26606"/>
          <ac:spMkLst>
            <pc:docMk/>
            <pc:sldMk cId="1392185574" sldId="335"/>
            <ac:spMk id="2" creationId="{FB01A2FB-7B06-4A8E-8FC1-E2C9763D1239}"/>
          </ac:spMkLst>
        </pc:spChg>
        <pc:spChg chg="del mod ord">
          <ac:chgData name="Parisa, SuryaTeja (Surya Teja)" userId="0485b9b8-0a47-430c-bfe4-dbb41264442a" providerId="ADAL" clId="{258BEB8F-9C40-47B4-ABE8-9FD59E47A512}" dt="2022-05-11T04:21:26.695" v="454" actId="700"/>
          <ac:spMkLst>
            <pc:docMk/>
            <pc:sldMk cId="1392185574" sldId="335"/>
            <ac:spMk id="3" creationId="{02327F87-0007-4A15-A1F4-A2C1BBA4B7AD}"/>
          </ac:spMkLst>
        </pc:spChg>
        <pc:spChg chg="del">
          <ac:chgData name="Parisa, SuryaTeja (Surya Teja)" userId="0485b9b8-0a47-430c-bfe4-dbb41264442a" providerId="ADAL" clId="{258BEB8F-9C40-47B4-ABE8-9FD59E47A512}" dt="2022-05-11T04:21:26.695" v="454" actId="700"/>
          <ac:spMkLst>
            <pc:docMk/>
            <pc:sldMk cId="1392185574" sldId="335"/>
            <ac:spMk id="4" creationId="{6B03F22D-44D2-47BF-9043-E46F406DDCFE}"/>
          </ac:spMkLst>
        </pc:spChg>
        <pc:spChg chg="add del mod ord">
          <ac:chgData name="Parisa, SuryaTeja (Surya Teja)" userId="0485b9b8-0a47-430c-bfe4-dbb41264442a" providerId="ADAL" clId="{258BEB8F-9C40-47B4-ABE8-9FD59E47A512}" dt="2022-05-11T04:21:36.318" v="459" actId="26606"/>
          <ac:spMkLst>
            <pc:docMk/>
            <pc:sldMk cId="1392185574" sldId="335"/>
            <ac:spMk id="5" creationId="{2EF10E4F-1BA1-4DBC-BA7B-1644C1459137}"/>
          </ac:spMkLst>
        </pc:spChg>
        <pc:spChg chg="add mod">
          <ac:chgData name="Parisa, SuryaTeja (Surya Teja)" userId="0485b9b8-0a47-430c-bfe4-dbb41264442a" providerId="ADAL" clId="{258BEB8F-9C40-47B4-ABE8-9FD59E47A512}" dt="2022-05-15T04:38:03.420" v="2895" actId="20577"/>
          <ac:spMkLst>
            <pc:docMk/>
            <pc:sldMk cId="1392185574" sldId="335"/>
            <ac:spMk id="7" creationId="{DCACDFF5-D700-4CD4-DFBD-AEF078C88A24}"/>
          </ac:spMkLst>
        </pc:spChg>
        <pc:spChg chg="add del mod">
          <ac:chgData name="Parisa, SuryaTeja (Surya Teja)" userId="0485b9b8-0a47-430c-bfe4-dbb41264442a" providerId="ADAL" clId="{258BEB8F-9C40-47B4-ABE8-9FD59E47A512}" dt="2022-05-11T04:21:35.244" v="456" actId="26606"/>
          <ac:spMkLst>
            <pc:docMk/>
            <pc:sldMk cId="1392185574" sldId="335"/>
            <ac:spMk id="10" creationId="{DCACDFF5-D700-4CD4-DFBD-AEF078C88A24}"/>
          </ac:spMkLst>
        </pc:spChg>
        <pc:picChg chg="add del mod">
          <ac:chgData name="Parisa, SuryaTeja (Surya Teja)" userId="0485b9b8-0a47-430c-bfe4-dbb41264442a" providerId="ADAL" clId="{258BEB8F-9C40-47B4-ABE8-9FD59E47A512}" dt="2022-05-16T08:13:33.574" v="3566"/>
          <ac:picMkLst>
            <pc:docMk/>
            <pc:sldMk cId="1392185574" sldId="335"/>
            <ac:picMk id="3" creationId="{50758E6D-3E0D-4F47-8824-B24AA46002D3}"/>
          </ac:picMkLst>
        </pc:picChg>
      </pc:sldChg>
      <pc:sldChg chg="addSp delSp modSp new del mod modClrScheme chgLayout">
        <pc:chgData name="Parisa, SuryaTeja (Surya Teja)" userId="0485b9b8-0a47-430c-bfe4-dbb41264442a" providerId="ADAL" clId="{258BEB8F-9C40-47B4-ABE8-9FD59E47A512}" dt="2022-05-15T12:06:35.267" v="2983" actId="2696"/>
        <pc:sldMkLst>
          <pc:docMk/>
          <pc:sldMk cId="2974845103" sldId="336"/>
        </pc:sldMkLst>
        <pc:spChg chg="mod">
          <ac:chgData name="Parisa, SuryaTeja (Surya Teja)" userId="0485b9b8-0a47-430c-bfe4-dbb41264442a" providerId="ADAL" clId="{258BEB8F-9C40-47B4-ABE8-9FD59E47A512}" dt="2022-05-15T12:05:35.068" v="2978" actId="21"/>
          <ac:spMkLst>
            <pc:docMk/>
            <pc:sldMk cId="2974845103" sldId="336"/>
            <ac:spMk id="2" creationId="{19AA7F41-A73A-4D2E-A7E6-C85F9E4601B3}"/>
          </ac:spMkLst>
        </pc:spChg>
        <pc:spChg chg="del">
          <ac:chgData name="Parisa, SuryaTeja (Surya Teja)" userId="0485b9b8-0a47-430c-bfe4-dbb41264442a" providerId="ADAL" clId="{258BEB8F-9C40-47B4-ABE8-9FD59E47A512}" dt="2022-05-11T07:26:26.129" v="625" actId="22"/>
          <ac:spMkLst>
            <pc:docMk/>
            <pc:sldMk cId="2974845103" sldId="336"/>
            <ac:spMk id="3" creationId="{787DD491-37EE-46C4-817F-762EADB6B6B3}"/>
          </ac:spMkLst>
        </pc:spChg>
        <pc:spChg chg="add del mod">
          <ac:chgData name="Parisa, SuryaTeja (Surya Teja)" userId="0485b9b8-0a47-430c-bfe4-dbb41264442a" providerId="ADAL" clId="{258BEB8F-9C40-47B4-ABE8-9FD59E47A512}" dt="2022-05-11T07:27:11.134" v="633" actId="26606"/>
          <ac:spMkLst>
            <pc:docMk/>
            <pc:sldMk cId="2974845103" sldId="336"/>
            <ac:spMk id="7" creationId="{2BC2DDED-478D-45E2-8159-B3141695F9E8}"/>
          </ac:spMkLst>
        </pc:spChg>
        <pc:spChg chg="add del mod">
          <ac:chgData name="Parisa, SuryaTeja (Surya Teja)" userId="0485b9b8-0a47-430c-bfe4-dbb41264442a" providerId="ADAL" clId="{258BEB8F-9C40-47B4-ABE8-9FD59E47A512}" dt="2022-05-11T07:26:40.484" v="627" actId="26606"/>
          <ac:spMkLst>
            <pc:docMk/>
            <pc:sldMk cId="2974845103" sldId="336"/>
            <ac:spMk id="10" creationId="{37BFDF37-7093-31EF-8DC7-78182E62212A}"/>
          </ac:spMkLst>
        </pc:spChg>
        <pc:spChg chg="add del mod">
          <ac:chgData name="Parisa, SuryaTeja (Surya Teja)" userId="0485b9b8-0a47-430c-bfe4-dbb41264442a" providerId="ADAL" clId="{258BEB8F-9C40-47B4-ABE8-9FD59E47A512}" dt="2022-05-11T07:27:11.134" v="633" actId="26606"/>
          <ac:spMkLst>
            <pc:docMk/>
            <pc:sldMk cId="2974845103" sldId="336"/>
            <ac:spMk id="12" creationId="{1E3B93B4-5D1E-3A93-BE65-EA3B0079032B}"/>
          </ac:spMkLst>
        </pc:spChg>
        <pc:spChg chg="add del">
          <ac:chgData name="Parisa, SuryaTeja (Surya Teja)" userId="0485b9b8-0a47-430c-bfe4-dbb41264442a" providerId="ADAL" clId="{258BEB8F-9C40-47B4-ABE8-9FD59E47A512}" dt="2022-05-11T07:27:11.119" v="632" actId="26606"/>
          <ac:spMkLst>
            <pc:docMk/>
            <pc:sldMk cId="2974845103" sldId="336"/>
            <ac:spMk id="17" creationId="{8040F504-8853-55F2-A02E-5D18DC8F7AC5}"/>
          </ac:spMkLst>
        </pc:spChg>
        <pc:spChg chg="add del mod">
          <ac:chgData name="Parisa, SuryaTeja (Surya Teja)" userId="0485b9b8-0a47-430c-bfe4-dbb41264442a" providerId="ADAL" clId="{258BEB8F-9C40-47B4-ABE8-9FD59E47A512}" dt="2022-05-11T07:27:43.554" v="640" actId="26606"/>
          <ac:spMkLst>
            <pc:docMk/>
            <pc:sldMk cId="2974845103" sldId="336"/>
            <ac:spMk id="19" creationId="{58CCCD2E-4992-252E-DAA6-0B8A7B564472}"/>
          </ac:spMkLst>
        </pc:spChg>
        <pc:picChg chg="add del mod ord">
          <ac:chgData name="Parisa, SuryaTeja (Surya Teja)" userId="0485b9b8-0a47-430c-bfe4-dbb41264442a" providerId="ADAL" clId="{258BEB8F-9C40-47B4-ABE8-9FD59E47A512}" dt="2022-05-11T07:26:59.292" v="629" actId="478"/>
          <ac:picMkLst>
            <pc:docMk/>
            <pc:sldMk cId="2974845103" sldId="336"/>
            <ac:picMk id="5" creationId="{3A71ED54-C85B-4444-B4C6-AA2051FDB105}"/>
          </ac:picMkLst>
        </pc:picChg>
        <pc:picChg chg="add del mod">
          <ac:chgData name="Parisa, SuryaTeja (Surya Teja)" userId="0485b9b8-0a47-430c-bfe4-dbb41264442a" providerId="ADAL" clId="{258BEB8F-9C40-47B4-ABE8-9FD59E47A512}" dt="2022-05-15T12:05:15.230" v="2974" actId="21"/>
          <ac:picMkLst>
            <pc:docMk/>
            <pc:sldMk cId="2974845103" sldId="336"/>
            <ac:picMk id="9" creationId="{4823A01D-8CD4-4EC8-8C0D-25A4A465C6C9}"/>
          </ac:picMkLst>
        </pc:picChg>
      </pc:sldChg>
      <pc:sldChg chg="addSp delSp modSp new mod modTransition modClrScheme modAnim chgLayout">
        <pc:chgData name="Parisa, SuryaTeja (Surya Teja)" userId="0485b9b8-0a47-430c-bfe4-dbb41264442a" providerId="ADAL" clId="{258BEB8F-9C40-47B4-ABE8-9FD59E47A512}" dt="2022-05-16T08:13:33.574" v="3566"/>
        <pc:sldMkLst>
          <pc:docMk/>
          <pc:sldMk cId="752472489" sldId="337"/>
        </pc:sldMkLst>
        <pc:spChg chg="mod">
          <ac:chgData name="Parisa, SuryaTeja (Surya Teja)" userId="0485b9b8-0a47-430c-bfe4-dbb41264442a" providerId="ADAL" clId="{258BEB8F-9C40-47B4-ABE8-9FD59E47A512}" dt="2022-05-15T12:05:39.178" v="2979"/>
          <ac:spMkLst>
            <pc:docMk/>
            <pc:sldMk cId="752472489" sldId="337"/>
            <ac:spMk id="2" creationId="{78D83936-B0E7-4A3D-820A-C751942593D8}"/>
          </ac:spMkLst>
        </pc:spChg>
        <pc:spChg chg="mod">
          <ac:chgData name="Parisa, SuryaTeja (Surya Teja)" userId="0485b9b8-0a47-430c-bfe4-dbb41264442a" providerId="ADAL" clId="{258BEB8F-9C40-47B4-ABE8-9FD59E47A512}" dt="2022-05-15T12:07:28.167" v="2989" actId="14100"/>
          <ac:spMkLst>
            <pc:docMk/>
            <pc:sldMk cId="752472489" sldId="337"/>
            <ac:spMk id="3" creationId="{90A37D1F-4EBD-4ED5-8B20-01479CB93312}"/>
          </ac:spMkLst>
        </pc:spChg>
        <pc:picChg chg="add mod">
          <ac:chgData name="Parisa, SuryaTeja (Surya Teja)" userId="0485b9b8-0a47-430c-bfe4-dbb41264442a" providerId="ADAL" clId="{258BEB8F-9C40-47B4-ABE8-9FD59E47A512}" dt="2022-05-15T12:07:33.562" v="2990" actId="14100"/>
          <ac:picMkLst>
            <pc:docMk/>
            <pc:sldMk cId="752472489" sldId="337"/>
            <ac:picMk id="4" creationId="{C9E37C6E-7E9E-4FAB-86B4-ED47D8A6430F}"/>
          </ac:picMkLst>
        </pc:picChg>
        <pc:picChg chg="add del mod">
          <ac:chgData name="Parisa, SuryaTeja (Surya Teja)" userId="0485b9b8-0a47-430c-bfe4-dbb41264442a" providerId="ADAL" clId="{258BEB8F-9C40-47B4-ABE8-9FD59E47A512}" dt="2022-05-16T08:13:33.574" v="3566"/>
          <ac:picMkLst>
            <pc:docMk/>
            <pc:sldMk cId="752472489" sldId="337"/>
            <ac:picMk id="5" creationId="{2FD808EA-0A0A-46B0-82C1-C641A1BF090B}"/>
          </ac:picMkLst>
        </pc:picChg>
      </pc:sldChg>
      <pc:sldChg chg="addSp delSp modSp new mod modTransition modClrScheme modAnim chgLayout">
        <pc:chgData name="Parisa, SuryaTeja (Surya Teja)" userId="0485b9b8-0a47-430c-bfe4-dbb41264442a" providerId="ADAL" clId="{258BEB8F-9C40-47B4-ABE8-9FD59E47A512}" dt="2022-05-16T08:13:33.574" v="3566"/>
        <pc:sldMkLst>
          <pc:docMk/>
          <pc:sldMk cId="1844375618" sldId="338"/>
        </pc:sldMkLst>
        <pc:spChg chg="mod">
          <ac:chgData name="Parisa, SuryaTeja (Surya Teja)" userId="0485b9b8-0a47-430c-bfe4-dbb41264442a" providerId="ADAL" clId="{258BEB8F-9C40-47B4-ABE8-9FD59E47A512}" dt="2022-05-15T13:12:29.662" v="3096" actId="26606"/>
          <ac:spMkLst>
            <pc:docMk/>
            <pc:sldMk cId="1844375618" sldId="338"/>
            <ac:spMk id="2" creationId="{E4254600-B58E-4ACB-8EB5-ED4DB3529E8D}"/>
          </ac:spMkLst>
        </pc:spChg>
        <pc:spChg chg="mod">
          <ac:chgData name="Parisa, SuryaTeja (Surya Teja)" userId="0485b9b8-0a47-430c-bfe4-dbb41264442a" providerId="ADAL" clId="{258BEB8F-9C40-47B4-ABE8-9FD59E47A512}" dt="2022-05-15T13:13:41.999" v="3111" actId="26606"/>
          <ac:spMkLst>
            <pc:docMk/>
            <pc:sldMk cId="1844375618" sldId="338"/>
            <ac:spMk id="3" creationId="{E811B7EF-4E38-45C7-84C5-74A760E632A7}"/>
          </ac:spMkLst>
        </pc:spChg>
        <pc:picChg chg="add del mod">
          <ac:chgData name="Parisa, SuryaTeja (Surya Teja)" userId="0485b9b8-0a47-430c-bfe4-dbb41264442a" providerId="ADAL" clId="{258BEB8F-9C40-47B4-ABE8-9FD59E47A512}" dt="2022-05-16T08:13:33.574" v="3566"/>
          <ac:picMkLst>
            <pc:docMk/>
            <pc:sldMk cId="1844375618" sldId="338"/>
            <ac:picMk id="4" creationId="{B77A9F45-4564-4BCD-ADC6-2ACF4AD4B237}"/>
          </ac:picMkLst>
        </pc:picChg>
        <pc:picChg chg="add del mod">
          <ac:chgData name="Parisa, SuryaTeja (Surya Teja)" userId="0485b9b8-0a47-430c-bfe4-dbb41264442a" providerId="ADAL" clId="{258BEB8F-9C40-47B4-ABE8-9FD59E47A512}" dt="2022-05-15T13:13:38.934" v="3108" actId="478"/>
          <ac:picMkLst>
            <pc:docMk/>
            <pc:sldMk cId="1844375618" sldId="338"/>
            <ac:picMk id="5" creationId="{233BA475-F6C6-4BF4-9798-78A780E93D79}"/>
          </ac:picMkLst>
        </pc:picChg>
        <pc:picChg chg="add del mod">
          <ac:chgData name="Parisa, SuryaTeja (Surya Teja)" userId="0485b9b8-0a47-430c-bfe4-dbb41264442a" providerId="ADAL" clId="{258BEB8F-9C40-47B4-ABE8-9FD59E47A512}" dt="2022-05-15T13:21:43.045" v="3117" actId="478"/>
          <ac:picMkLst>
            <pc:docMk/>
            <pc:sldMk cId="1844375618" sldId="338"/>
            <ac:picMk id="7" creationId="{2F95DD0B-5B15-4831-ABCE-0DD01C5BD79B}"/>
          </ac:picMkLst>
        </pc:picChg>
        <pc:picChg chg="add mod">
          <ac:chgData name="Parisa, SuryaTeja (Surya Teja)" userId="0485b9b8-0a47-430c-bfe4-dbb41264442a" providerId="ADAL" clId="{258BEB8F-9C40-47B4-ABE8-9FD59E47A512}" dt="2022-05-15T13:22:07.702" v="3124" actId="14100"/>
          <ac:picMkLst>
            <pc:docMk/>
            <pc:sldMk cId="1844375618" sldId="338"/>
            <ac:picMk id="9" creationId="{22F32CC0-8587-4A9C-957B-C87B8DA8E590}"/>
          </ac:picMkLst>
        </pc:picChg>
      </pc:sldChg>
      <pc:sldChg chg="addSp delSp modSp new mod modTransition modAnim">
        <pc:chgData name="Parisa, SuryaTeja (Surya Teja)" userId="0485b9b8-0a47-430c-bfe4-dbb41264442a" providerId="ADAL" clId="{258BEB8F-9C40-47B4-ABE8-9FD59E47A512}" dt="2022-05-16T08:13:33.574" v="3566"/>
        <pc:sldMkLst>
          <pc:docMk/>
          <pc:sldMk cId="2604253521" sldId="339"/>
        </pc:sldMkLst>
        <pc:spChg chg="mod">
          <ac:chgData name="Parisa, SuryaTeja (Surya Teja)" userId="0485b9b8-0a47-430c-bfe4-dbb41264442a" providerId="ADAL" clId="{258BEB8F-9C40-47B4-ABE8-9FD59E47A512}" dt="2022-05-16T03:14:43.901" v="3552" actId="20577"/>
          <ac:spMkLst>
            <pc:docMk/>
            <pc:sldMk cId="2604253521" sldId="339"/>
            <ac:spMk id="2" creationId="{BE5856DB-D4D0-4E74-8C06-F7256B2E6B85}"/>
          </ac:spMkLst>
        </pc:spChg>
        <pc:spChg chg="mod">
          <ac:chgData name="Parisa, SuryaTeja (Surya Teja)" userId="0485b9b8-0a47-430c-bfe4-dbb41264442a" providerId="ADAL" clId="{258BEB8F-9C40-47B4-ABE8-9FD59E47A512}" dt="2022-05-15T13:37:54.631" v="3175" actId="20577"/>
          <ac:spMkLst>
            <pc:docMk/>
            <pc:sldMk cId="2604253521" sldId="339"/>
            <ac:spMk id="3" creationId="{5D86616D-9C73-45CE-9B97-30BDCE4A0729}"/>
          </ac:spMkLst>
        </pc:spChg>
        <pc:picChg chg="add del mod">
          <ac:chgData name="Parisa, SuryaTeja (Surya Teja)" userId="0485b9b8-0a47-430c-bfe4-dbb41264442a" providerId="ADAL" clId="{258BEB8F-9C40-47B4-ABE8-9FD59E47A512}" dt="2022-05-16T08:13:33.574" v="3566"/>
          <ac:picMkLst>
            <pc:docMk/>
            <pc:sldMk cId="2604253521" sldId="339"/>
            <ac:picMk id="4" creationId="{6BFD30DC-7AB4-4992-B795-81ACACF0523A}"/>
          </ac:picMkLst>
        </pc:picChg>
      </pc:sldChg>
      <pc:sldChg chg="modSp new del mod">
        <pc:chgData name="Parisa, SuryaTeja (Surya Teja)" userId="0485b9b8-0a47-430c-bfe4-dbb41264442a" providerId="ADAL" clId="{258BEB8F-9C40-47B4-ABE8-9FD59E47A512}" dt="2022-05-15T13:38:07.645" v="3176" actId="47"/>
        <pc:sldMkLst>
          <pc:docMk/>
          <pc:sldMk cId="1049336085" sldId="340"/>
        </pc:sldMkLst>
        <pc:spChg chg="mod">
          <ac:chgData name="Parisa, SuryaTeja (Surya Teja)" userId="0485b9b8-0a47-430c-bfe4-dbb41264442a" providerId="ADAL" clId="{258BEB8F-9C40-47B4-ABE8-9FD59E47A512}" dt="2022-05-11T08:11:19.701" v="1285"/>
          <ac:spMkLst>
            <pc:docMk/>
            <pc:sldMk cId="1049336085" sldId="340"/>
            <ac:spMk id="2" creationId="{D267D856-9905-47F2-BFA4-D8291FBAA433}"/>
          </ac:spMkLst>
        </pc:spChg>
        <pc:spChg chg="mod">
          <ac:chgData name="Parisa, SuryaTeja (Surya Teja)" userId="0485b9b8-0a47-430c-bfe4-dbb41264442a" providerId="ADAL" clId="{258BEB8F-9C40-47B4-ABE8-9FD59E47A512}" dt="2022-05-15T13:37:13.059" v="3165" actId="21"/>
          <ac:spMkLst>
            <pc:docMk/>
            <pc:sldMk cId="1049336085" sldId="340"/>
            <ac:spMk id="3" creationId="{7E8C984A-BCBD-45DA-ACD5-6B4DFF4EF8FE}"/>
          </ac:spMkLst>
        </pc:spChg>
      </pc:sldChg>
      <pc:sldChg chg="addSp delSp modSp new mod modTransition modClrScheme modAnim chgLayout">
        <pc:chgData name="Parisa, SuryaTeja (Surya Teja)" userId="0485b9b8-0a47-430c-bfe4-dbb41264442a" providerId="ADAL" clId="{258BEB8F-9C40-47B4-ABE8-9FD59E47A512}" dt="2022-05-16T08:13:33.574" v="3566"/>
        <pc:sldMkLst>
          <pc:docMk/>
          <pc:sldMk cId="2873143367" sldId="341"/>
        </pc:sldMkLst>
        <pc:spChg chg="del">
          <ac:chgData name="Parisa, SuryaTeja (Surya Teja)" userId="0485b9b8-0a47-430c-bfe4-dbb41264442a" providerId="ADAL" clId="{258BEB8F-9C40-47B4-ABE8-9FD59E47A512}" dt="2022-05-11T08:29:20.693" v="1572" actId="26606"/>
          <ac:spMkLst>
            <pc:docMk/>
            <pc:sldMk cId="2873143367" sldId="341"/>
            <ac:spMk id="2" creationId="{63DA108D-D14A-42C0-AB28-6DE795D15B0E}"/>
          </ac:spMkLst>
        </pc:spChg>
        <pc:spChg chg="del">
          <ac:chgData name="Parisa, SuryaTeja (Surya Teja)" userId="0485b9b8-0a47-430c-bfe4-dbb41264442a" providerId="ADAL" clId="{258BEB8F-9C40-47B4-ABE8-9FD59E47A512}" dt="2022-05-11T08:29:14.573" v="1571" actId="22"/>
          <ac:spMkLst>
            <pc:docMk/>
            <pc:sldMk cId="2873143367" sldId="341"/>
            <ac:spMk id="3" creationId="{C732E003-CD7C-49E9-8EA9-8987721B9D7B}"/>
          </ac:spMkLst>
        </pc:spChg>
        <pc:spChg chg="add mod">
          <ac:chgData name="Parisa, SuryaTeja (Surya Teja)" userId="0485b9b8-0a47-430c-bfe4-dbb41264442a" providerId="ADAL" clId="{258BEB8F-9C40-47B4-ABE8-9FD59E47A512}" dt="2022-05-11T08:29:22.997" v="1573" actId="20577"/>
          <ac:spMkLst>
            <pc:docMk/>
            <pc:sldMk cId="2873143367" sldId="341"/>
            <ac:spMk id="10" creationId="{76AEB454-F07E-5F09-960A-ADB1B2DEF64E}"/>
          </ac:spMkLst>
        </pc:spChg>
        <pc:spChg chg="add mod">
          <ac:chgData name="Parisa, SuryaTeja (Surya Teja)" userId="0485b9b8-0a47-430c-bfe4-dbb41264442a" providerId="ADAL" clId="{258BEB8F-9C40-47B4-ABE8-9FD59E47A512}" dt="2022-05-15T17:09:56.211" v="3411" actId="20577"/>
          <ac:spMkLst>
            <pc:docMk/>
            <pc:sldMk cId="2873143367" sldId="341"/>
            <ac:spMk id="12" creationId="{972FF20A-7775-ADB9-62AB-1AB26E990275}"/>
          </ac:spMkLst>
        </pc:spChg>
        <pc:picChg chg="add del mod">
          <ac:chgData name="Parisa, SuryaTeja (Surya Teja)" userId="0485b9b8-0a47-430c-bfe4-dbb41264442a" providerId="ADAL" clId="{258BEB8F-9C40-47B4-ABE8-9FD59E47A512}" dt="2022-05-16T08:13:33.574" v="3566"/>
          <ac:picMkLst>
            <pc:docMk/>
            <pc:sldMk cId="2873143367" sldId="341"/>
            <ac:picMk id="2" creationId="{C1813E4C-4CC7-48B4-9A7F-468E0E8E530C}"/>
          </ac:picMkLst>
        </pc:picChg>
        <pc:picChg chg="add mod ord">
          <ac:chgData name="Parisa, SuryaTeja (Surya Teja)" userId="0485b9b8-0a47-430c-bfe4-dbb41264442a" providerId="ADAL" clId="{258BEB8F-9C40-47B4-ABE8-9FD59E47A512}" dt="2022-05-11T08:29:20.693" v="1572" actId="26606"/>
          <ac:picMkLst>
            <pc:docMk/>
            <pc:sldMk cId="2873143367" sldId="341"/>
            <ac:picMk id="5" creationId="{9CB1A9DA-5362-4ABD-A9BA-A7FD07C2C00E}"/>
          </ac:picMkLst>
        </pc:picChg>
      </pc:sldChg>
      <pc:sldChg chg="addSp delSp modSp new mod modTransition modClrScheme modAnim chgLayout">
        <pc:chgData name="Parisa, SuryaTeja (Surya Teja)" userId="0485b9b8-0a47-430c-bfe4-dbb41264442a" providerId="ADAL" clId="{258BEB8F-9C40-47B4-ABE8-9FD59E47A512}" dt="2022-05-16T08:13:33.574" v="3566"/>
        <pc:sldMkLst>
          <pc:docMk/>
          <pc:sldMk cId="715660442" sldId="342"/>
        </pc:sldMkLst>
        <pc:spChg chg="del">
          <ac:chgData name="Parisa, SuryaTeja (Surya Teja)" userId="0485b9b8-0a47-430c-bfe4-dbb41264442a" providerId="ADAL" clId="{258BEB8F-9C40-47B4-ABE8-9FD59E47A512}" dt="2022-05-11T08:42:33.793" v="1607" actId="26606"/>
          <ac:spMkLst>
            <pc:docMk/>
            <pc:sldMk cId="715660442" sldId="342"/>
            <ac:spMk id="2" creationId="{08D0DAE3-FA51-4F28-9075-A0FAC41259F8}"/>
          </ac:spMkLst>
        </pc:spChg>
        <pc:spChg chg="del">
          <ac:chgData name="Parisa, SuryaTeja (Surya Teja)" userId="0485b9b8-0a47-430c-bfe4-dbb41264442a" providerId="ADAL" clId="{258BEB8F-9C40-47B4-ABE8-9FD59E47A512}" dt="2022-05-11T08:42:14.655" v="1606" actId="22"/>
          <ac:spMkLst>
            <pc:docMk/>
            <pc:sldMk cId="715660442" sldId="342"/>
            <ac:spMk id="3" creationId="{4A122A6D-E18D-49D6-B063-C292AFE81F24}"/>
          </ac:spMkLst>
        </pc:spChg>
        <pc:spChg chg="add mod">
          <ac:chgData name="Parisa, SuryaTeja (Surya Teja)" userId="0485b9b8-0a47-430c-bfe4-dbb41264442a" providerId="ADAL" clId="{258BEB8F-9C40-47B4-ABE8-9FD59E47A512}" dt="2022-05-11T08:42:42.681" v="1608" actId="20577"/>
          <ac:spMkLst>
            <pc:docMk/>
            <pc:sldMk cId="715660442" sldId="342"/>
            <ac:spMk id="10" creationId="{D3E8206C-4070-E80D-E243-E829A19AB602}"/>
          </ac:spMkLst>
        </pc:spChg>
        <pc:spChg chg="add mod">
          <ac:chgData name="Parisa, SuryaTeja (Surya Teja)" userId="0485b9b8-0a47-430c-bfe4-dbb41264442a" providerId="ADAL" clId="{258BEB8F-9C40-47B4-ABE8-9FD59E47A512}" dt="2022-05-11T08:43:23.185" v="1609"/>
          <ac:spMkLst>
            <pc:docMk/>
            <pc:sldMk cId="715660442" sldId="342"/>
            <ac:spMk id="12" creationId="{E92019AD-DBAA-7734-10C4-E6DD27268042}"/>
          </ac:spMkLst>
        </pc:spChg>
        <pc:picChg chg="add del mod">
          <ac:chgData name="Parisa, SuryaTeja (Surya Teja)" userId="0485b9b8-0a47-430c-bfe4-dbb41264442a" providerId="ADAL" clId="{258BEB8F-9C40-47B4-ABE8-9FD59E47A512}" dt="2022-05-16T08:13:33.574" v="3566"/>
          <ac:picMkLst>
            <pc:docMk/>
            <pc:sldMk cId="715660442" sldId="342"/>
            <ac:picMk id="2" creationId="{8545556B-A315-40C7-B4FE-2182FB459981}"/>
          </ac:picMkLst>
        </pc:picChg>
        <pc:picChg chg="add mod ord">
          <ac:chgData name="Parisa, SuryaTeja (Surya Teja)" userId="0485b9b8-0a47-430c-bfe4-dbb41264442a" providerId="ADAL" clId="{258BEB8F-9C40-47B4-ABE8-9FD59E47A512}" dt="2022-05-11T08:42:33.793" v="1607" actId="26606"/>
          <ac:picMkLst>
            <pc:docMk/>
            <pc:sldMk cId="715660442" sldId="342"/>
            <ac:picMk id="5" creationId="{3C9F3F0E-766A-463C-985C-5D283C96389A}"/>
          </ac:picMkLst>
        </pc:picChg>
      </pc:sldChg>
      <pc:sldChg chg="addSp delSp modSp new mod modTransition modClrScheme modAnim chgLayout">
        <pc:chgData name="Parisa, SuryaTeja (Surya Teja)" userId="0485b9b8-0a47-430c-bfe4-dbb41264442a" providerId="ADAL" clId="{258BEB8F-9C40-47B4-ABE8-9FD59E47A512}" dt="2022-05-16T08:13:33.574" v="3566"/>
        <pc:sldMkLst>
          <pc:docMk/>
          <pc:sldMk cId="1349844153" sldId="343"/>
        </pc:sldMkLst>
        <pc:spChg chg="del">
          <ac:chgData name="Parisa, SuryaTeja (Surya Teja)" userId="0485b9b8-0a47-430c-bfe4-dbb41264442a" providerId="ADAL" clId="{258BEB8F-9C40-47B4-ABE8-9FD59E47A512}" dt="2022-05-11T08:44:43.965" v="1611" actId="26606"/>
          <ac:spMkLst>
            <pc:docMk/>
            <pc:sldMk cId="1349844153" sldId="343"/>
            <ac:spMk id="2" creationId="{340418F9-CE12-4569-806E-0A71E62AA4D1}"/>
          </ac:spMkLst>
        </pc:spChg>
        <pc:spChg chg="del">
          <ac:chgData name="Parisa, SuryaTeja (Surya Teja)" userId="0485b9b8-0a47-430c-bfe4-dbb41264442a" providerId="ADAL" clId="{258BEB8F-9C40-47B4-ABE8-9FD59E47A512}" dt="2022-05-11T08:44:43.965" v="1611" actId="26606"/>
          <ac:spMkLst>
            <pc:docMk/>
            <pc:sldMk cId="1349844153" sldId="343"/>
            <ac:spMk id="3" creationId="{29591595-7FE3-46A1-B0AA-A99F85AFA7E6}"/>
          </ac:spMkLst>
        </pc:spChg>
        <pc:spChg chg="add mod">
          <ac:chgData name="Parisa, SuryaTeja (Surya Teja)" userId="0485b9b8-0a47-430c-bfe4-dbb41264442a" providerId="ADAL" clId="{258BEB8F-9C40-47B4-ABE8-9FD59E47A512}" dt="2022-05-11T08:44:46.570" v="1612" actId="20577"/>
          <ac:spMkLst>
            <pc:docMk/>
            <pc:sldMk cId="1349844153" sldId="343"/>
            <ac:spMk id="10" creationId="{48C175CE-02E1-EBA9-C4E8-7E3A160D5F54}"/>
          </ac:spMkLst>
        </pc:spChg>
        <pc:spChg chg="add mod">
          <ac:chgData name="Parisa, SuryaTeja (Surya Teja)" userId="0485b9b8-0a47-430c-bfe4-dbb41264442a" providerId="ADAL" clId="{258BEB8F-9C40-47B4-ABE8-9FD59E47A512}" dt="2022-05-11T08:45:16.618" v="1646" actId="20577"/>
          <ac:spMkLst>
            <pc:docMk/>
            <pc:sldMk cId="1349844153" sldId="343"/>
            <ac:spMk id="12" creationId="{02B3D437-908C-96F9-FE34-86F034DA7381}"/>
          </ac:spMkLst>
        </pc:spChg>
        <pc:picChg chg="add del mod">
          <ac:chgData name="Parisa, SuryaTeja (Surya Teja)" userId="0485b9b8-0a47-430c-bfe4-dbb41264442a" providerId="ADAL" clId="{258BEB8F-9C40-47B4-ABE8-9FD59E47A512}" dt="2022-05-16T08:13:33.574" v="3566"/>
          <ac:picMkLst>
            <pc:docMk/>
            <pc:sldMk cId="1349844153" sldId="343"/>
            <ac:picMk id="2" creationId="{7C47125F-68AD-4F6E-BCA7-9530AF898101}"/>
          </ac:picMkLst>
        </pc:picChg>
        <pc:picChg chg="add mod">
          <ac:chgData name="Parisa, SuryaTeja (Surya Teja)" userId="0485b9b8-0a47-430c-bfe4-dbb41264442a" providerId="ADAL" clId="{258BEB8F-9C40-47B4-ABE8-9FD59E47A512}" dt="2022-05-11T08:44:43.965" v="1611" actId="26606"/>
          <ac:picMkLst>
            <pc:docMk/>
            <pc:sldMk cId="1349844153" sldId="343"/>
            <ac:picMk id="5" creationId="{8F641C73-F59C-462C-A599-A467563A4C6E}"/>
          </ac:picMkLst>
        </pc:picChg>
      </pc:sldChg>
      <pc:sldChg chg="addSp delSp modSp new mod modTransition modAnim">
        <pc:chgData name="Parisa, SuryaTeja (Surya Teja)" userId="0485b9b8-0a47-430c-bfe4-dbb41264442a" providerId="ADAL" clId="{258BEB8F-9C40-47B4-ABE8-9FD59E47A512}" dt="2022-05-16T08:13:33.574" v="3566"/>
        <pc:sldMkLst>
          <pc:docMk/>
          <pc:sldMk cId="2323002730" sldId="344"/>
        </pc:sldMkLst>
        <pc:spChg chg="mod">
          <ac:chgData name="Parisa, SuryaTeja (Surya Teja)" userId="0485b9b8-0a47-430c-bfe4-dbb41264442a" providerId="ADAL" clId="{258BEB8F-9C40-47B4-ABE8-9FD59E47A512}" dt="2022-05-11T09:01:48.279" v="1693" actId="20577"/>
          <ac:spMkLst>
            <pc:docMk/>
            <pc:sldMk cId="2323002730" sldId="344"/>
            <ac:spMk id="2" creationId="{50285FAB-E655-4249-8E69-CDB196A87C66}"/>
          </ac:spMkLst>
        </pc:spChg>
        <pc:spChg chg="mod">
          <ac:chgData name="Parisa, SuryaTeja (Surya Teja)" userId="0485b9b8-0a47-430c-bfe4-dbb41264442a" providerId="ADAL" clId="{258BEB8F-9C40-47B4-ABE8-9FD59E47A512}" dt="2022-05-11T09:46:29.539" v="2018" actId="20577"/>
          <ac:spMkLst>
            <pc:docMk/>
            <pc:sldMk cId="2323002730" sldId="344"/>
            <ac:spMk id="3" creationId="{6FA9B86C-752B-43E9-B66B-416003DE8AFF}"/>
          </ac:spMkLst>
        </pc:spChg>
        <pc:picChg chg="add del mod">
          <ac:chgData name="Parisa, SuryaTeja (Surya Teja)" userId="0485b9b8-0a47-430c-bfe4-dbb41264442a" providerId="ADAL" clId="{258BEB8F-9C40-47B4-ABE8-9FD59E47A512}" dt="2022-05-16T08:13:33.574" v="3566"/>
          <ac:picMkLst>
            <pc:docMk/>
            <pc:sldMk cId="2323002730" sldId="344"/>
            <ac:picMk id="4" creationId="{658FD0AD-C83E-4C42-9D7C-89032818F187}"/>
          </ac:picMkLst>
        </pc:picChg>
      </pc:sldChg>
      <pc:sldChg chg="addSp delSp modSp new mod modTransition modClrScheme modAnim chgLayout">
        <pc:chgData name="Parisa, SuryaTeja (Surya Teja)" userId="0485b9b8-0a47-430c-bfe4-dbb41264442a" providerId="ADAL" clId="{258BEB8F-9C40-47B4-ABE8-9FD59E47A512}" dt="2022-05-16T08:13:33.574" v="3566"/>
        <pc:sldMkLst>
          <pc:docMk/>
          <pc:sldMk cId="1366307831" sldId="345"/>
        </pc:sldMkLst>
        <pc:spChg chg="mod">
          <ac:chgData name="Parisa, SuryaTeja (Surya Teja)" userId="0485b9b8-0a47-430c-bfe4-dbb41264442a" providerId="ADAL" clId="{258BEB8F-9C40-47B4-ABE8-9FD59E47A512}" dt="2022-05-15T13:37:38.218" v="3172" actId="21"/>
          <ac:spMkLst>
            <pc:docMk/>
            <pc:sldMk cId="1366307831" sldId="345"/>
            <ac:spMk id="2" creationId="{686FDB08-E06E-4A76-9AE3-4DAC6CB2BBFE}"/>
          </ac:spMkLst>
        </pc:spChg>
        <pc:spChg chg="del">
          <ac:chgData name="Parisa, SuryaTeja (Surya Teja)" userId="0485b9b8-0a47-430c-bfe4-dbb41264442a" providerId="ADAL" clId="{258BEB8F-9C40-47B4-ABE8-9FD59E47A512}" dt="2022-05-11T08:23:21.122" v="1440" actId="22"/>
          <ac:spMkLst>
            <pc:docMk/>
            <pc:sldMk cId="1366307831" sldId="345"/>
            <ac:spMk id="3" creationId="{739A09B7-D5F0-4BE1-9AA4-7B8334FFBC33}"/>
          </ac:spMkLst>
        </pc:spChg>
        <pc:spChg chg="add mod">
          <ac:chgData name="Parisa, SuryaTeja (Surya Teja)" userId="0485b9b8-0a47-430c-bfe4-dbb41264442a" providerId="ADAL" clId="{258BEB8F-9C40-47B4-ABE8-9FD59E47A512}" dt="2022-05-15T13:40:22.051" v="3202" actId="20577"/>
          <ac:spMkLst>
            <pc:docMk/>
            <pc:sldMk cId="1366307831" sldId="345"/>
            <ac:spMk id="10" creationId="{06977FB2-F654-BE65-28B3-EA7D13CBB710}"/>
          </ac:spMkLst>
        </pc:spChg>
        <pc:picChg chg="add del mod">
          <ac:chgData name="Parisa, SuryaTeja (Surya Teja)" userId="0485b9b8-0a47-430c-bfe4-dbb41264442a" providerId="ADAL" clId="{258BEB8F-9C40-47B4-ABE8-9FD59E47A512}" dt="2022-05-16T08:13:33.574" v="3566"/>
          <ac:picMkLst>
            <pc:docMk/>
            <pc:sldMk cId="1366307831" sldId="345"/>
            <ac:picMk id="3" creationId="{947FEB35-A149-43EC-9C06-6031F44BD5C5}"/>
          </ac:picMkLst>
        </pc:picChg>
        <pc:picChg chg="add mod ord">
          <ac:chgData name="Parisa, SuryaTeja (Surya Teja)" userId="0485b9b8-0a47-430c-bfe4-dbb41264442a" providerId="ADAL" clId="{258BEB8F-9C40-47B4-ABE8-9FD59E47A512}" dt="2022-05-11T08:24:04.588" v="1447" actId="26606"/>
          <ac:picMkLst>
            <pc:docMk/>
            <pc:sldMk cId="1366307831" sldId="345"/>
            <ac:picMk id="5" creationId="{B2063C2D-32D5-4328-8869-65D8FC2EA466}"/>
          </ac:picMkLst>
        </pc:picChg>
      </pc:sldChg>
      <pc:sldChg chg="addSp delSp modSp new mod modTransition modClrScheme modAnim chgLayout">
        <pc:chgData name="Parisa, SuryaTeja (Surya Teja)" userId="0485b9b8-0a47-430c-bfe4-dbb41264442a" providerId="ADAL" clId="{258BEB8F-9C40-47B4-ABE8-9FD59E47A512}" dt="2022-05-16T08:13:33.574" v="3566"/>
        <pc:sldMkLst>
          <pc:docMk/>
          <pc:sldMk cId="589513148" sldId="346"/>
        </pc:sldMkLst>
        <pc:spChg chg="del mod">
          <ac:chgData name="Parisa, SuryaTeja (Surya Teja)" userId="0485b9b8-0a47-430c-bfe4-dbb41264442a" providerId="ADAL" clId="{258BEB8F-9C40-47B4-ABE8-9FD59E47A512}" dt="2022-05-11T08:26:00.249" v="1452" actId="26606"/>
          <ac:spMkLst>
            <pc:docMk/>
            <pc:sldMk cId="589513148" sldId="346"/>
            <ac:spMk id="2" creationId="{F4ED5EB1-DA27-4602-B5B8-636F25A97449}"/>
          </ac:spMkLst>
        </pc:spChg>
        <pc:spChg chg="del">
          <ac:chgData name="Parisa, SuryaTeja (Surya Teja)" userId="0485b9b8-0a47-430c-bfe4-dbb41264442a" providerId="ADAL" clId="{258BEB8F-9C40-47B4-ABE8-9FD59E47A512}" dt="2022-05-11T08:26:00.249" v="1452" actId="26606"/>
          <ac:spMkLst>
            <pc:docMk/>
            <pc:sldMk cId="589513148" sldId="346"/>
            <ac:spMk id="3" creationId="{8C5F1508-CAD0-49A4-9185-27B9942AF5D3}"/>
          </ac:spMkLst>
        </pc:spChg>
        <pc:spChg chg="add mod">
          <ac:chgData name="Parisa, SuryaTeja (Surya Teja)" userId="0485b9b8-0a47-430c-bfe4-dbb41264442a" providerId="ADAL" clId="{258BEB8F-9C40-47B4-ABE8-9FD59E47A512}" dt="2022-05-11T08:27:22.276" v="1480" actId="20577"/>
          <ac:spMkLst>
            <pc:docMk/>
            <pc:sldMk cId="589513148" sldId="346"/>
            <ac:spMk id="10" creationId="{D433B1FD-9FCD-2932-A6E7-CC716AE9359D}"/>
          </ac:spMkLst>
        </pc:spChg>
        <pc:spChg chg="add mod">
          <ac:chgData name="Parisa, SuryaTeja (Surya Teja)" userId="0485b9b8-0a47-430c-bfe4-dbb41264442a" providerId="ADAL" clId="{258BEB8F-9C40-47B4-ABE8-9FD59E47A512}" dt="2022-05-15T13:41:57.307" v="3204" actId="20577"/>
          <ac:spMkLst>
            <pc:docMk/>
            <pc:sldMk cId="589513148" sldId="346"/>
            <ac:spMk id="12" creationId="{B79D71FD-46F6-CA08-48FF-2717A89203AB}"/>
          </ac:spMkLst>
        </pc:spChg>
        <pc:picChg chg="add del mod">
          <ac:chgData name="Parisa, SuryaTeja (Surya Teja)" userId="0485b9b8-0a47-430c-bfe4-dbb41264442a" providerId="ADAL" clId="{258BEB8F-9C40-47B4-ABE8-9FD59E47A512}" dt="2022-05-16T08:13:33.574" v="3566"/>
          <ac:picMkLst>
            <pc:docMk/>
            <pc:sldMk cId="589513148" sldId="346"/>
            <ac:picMk id="2" creationId="{C0B10BDC-4B85-46B0-B99F-D7A316A98749}"/>
          </ac:picMkLst>
        </pc:picChg>
        <pc:picChg chg="add mod">
          <ac:chgData name="Parisa, SuryaTeja (Surya Teja)" userId="0485b9b8-0a47-430c-bfe4-dbb41264442a" providerId="ADAL" clId="{258BEB8F-9C40-47B4-ABE8-9FD59E47A512}" dt="2022-05-11T08:26:00.249" v="1452" actId="26606"/>
          <ac:picMkLst>
            <pc:docMk/>
            <pc:sldMk cId="589513148" sldId="346"/>
            <ac:picMk id="5" creationId="{535F07A8-D479-4973-BDA5-578994125170}"/>
          </ac:picMkLst>
        </pc:picChg>
      </pc:sldChg>
      <pc:sldChg chg="addSp delSp modSp new del mod modClrScheme chgLayout">
        <pc:chgData name="Parisa, SuryaTeja (Surya Teja)" userId="0485b9b8-0a47-430c-bfe4-dbb41264442a" providerId="ADAL" clId="{258BEB8F-9C40-47B4-ABE8-9FD59E47A512}" dt="2022-05-15T13:56:36.206" v="3337" actId="47"/>
        <pc:sldMkLst>
          <pc:docMk/>
          <pc:sldMk cId="334433495" sldId="347"/>
        </pc:sldMkLst>
        <pc:spChg chg="del mod ord">
          <ac:chgData name="Parisa, SuryaTeja (Surya Teja)" userId="0485b9b8-0a47-430c-bfe4-dbb41264442a" providerId="ADAL" clId="{258BEB8F-9C40-47B4-ABE8-9FD59E47A512}" dt="2022-05-11T08:45:49.804" v="1658" actId="700"/>
          <ac:spMkLst>
            <pc:docMk/>
            <pc:sldMk cId="334433495" sldId="347"/>
            <ac:spMk id="2" creationId="{EE565DDF-B25F-4FC9-AD89-BECB3E44B720}"/>
          </ac:spMkLst>
        </pc:spChg>
        <pc:spChg chg="del">
          <ac:chgData name="Parisa, SuryaTeja (Surya Teja)" userId="0485b9b8-0a47-430c-bfe4-dbb41264442a" providerId="ADAL" clId="{258BEB8F-9C40-47B4-ABE8-9FD59E47A512}" dt="2022-05-11T08:45:49.804" v="1658" actId="700"/>
          <ac:spMkLst>
            <pc:docMk/>
            <pc:sldMk cId="334433495" sldId="347"/>
            <ac:spMk id="3" creationId="{D4E52EC8-747C-4E1C-A887-C33C4F9827DD}"/>
          </ac:spMkLst>
        </pc:spChg>
        <pc:spChg chg="del mod ord">
          <ac:chgData name="Parisa, SuryaTeja (Surya Teja)" userId="0485b9b8-0a47-430c-bfe4-dbb41264442a" providerId="ADAL" clId="{258BEB8F-9C40-47B4-ABE8-9FD59E47A512}" dt="2022-05-11T08:45:49.804" v="1658" actId="700"/>
          <ac:spMkLst>
            <pc:docMk/>
            <pc:sldMk cId="334433495" sldId="347"/>
            <ac:spMk id="4" creationId="{2B944B56-86EE-4AA1-B5F7-87992158E1AD}"/>
          </ac:spMkLst>
        </pc:spChg>
        <pc:spChg chg="add mod ord">
          <ac:chgData name="Parisa, SuryaTeja (Surya Teja)" userId="0485b9b8-0a47-430c-bfe4-dbb41264442a" providerId="ADAL" clId="{258BEB8F-9C40-47B4-ABE8-9FD59E47A512}" dt="2022-05-11T08:50:33.915" v="1680" actId="20577"/>
          <ac:spMkLst>
            <pc:docMk/>
            <pc:sldMk cId="334433495" sldId="347"/>
            <ac:spMk id="5" creationId="{93AEDD58-001E-44C0-BC36-76BF2CA9AD8B}"/>
          </ac:spMkLst>
        </pc:spChg>
        <pc:spChg chg="add del mod ord">
          <ac:chgData name="Parisa, SuryaTeja (Surya Teja)" userId="0485b9b8-0a47-430c-bfe4-dbb41264442a" providerId="ADAL" clId="{258BEB8F-9C40-47B4-ABE8-9FD59E47A512}" dt="2022-05-11T08:49:10.478" v="1665" actId="22"/>
          <ac:spMkLst>
            <pc:docMk/>
            <pc:sldMk cId="334433495" sldId="347"/>
            <ac:spMk id="6" creationId="{756D89B0-F74F-4814-AE14-3B2D5797ED10}"/>
          </ac:spMkLst>
        </pc:spChg>
        <pc:picChg chg="add mod ord">
          <ac:chgData name="Parisa, SuryaTeja (Surya Teja)" userId="0485b9b8-0a47-430c-bfe4-dbb41264442a" providerId="ADAL" clId="{258BEB8F-9C40-47B4-ABE8-9FD59E47A512}" dt="2022-05-11T08:49:10.478" v="1665" actId="22"/>
          <ac:picMkLst>
            <pc:docMk/>
            <pc:sldMk cId="334433495" sldId="347"/>
            <ac:picMk id="8" creationId="{F52307C4-AA98-4D16-B90A-0C40A800F3D7}"/>
          </ac:picMkLst>
        </pc:picChg>
      </pc:sldChg>
      <pc:sldChg chg="new del">
        <pc:chgData name="Parisa, SuryaTeja (Surya Teja)" userId="0485b9b8-0a47-430c-bfe4-dbb41264442a" providerId="ADAL" clId="{258BEB8F-9C40-47B4-ABE8-9FD59E47A512}" dt="2022-05-11T08:45:34.451" v="1652" actId="47"/>
        <pc:sldMkLst>
          <pc:docMk/>
          <pc:sldMk cId="3033200720" sldId="347"/>
        </pc:sldMkLst>
      </pc:sldChg>
      <pc:sldChg chg="new del">
        <pc:chgData name="Parisa, SuryaTeja (Surya Teja)" userId="0485b9b8-0a47-430c-bfe4-dbb41264442a" providerId="ADAL" clId="{258BEB8F-9C40-47B4-ABE8-9FD59E47A512}" dt="2022-05-11T08:45:35.316" v="1653" actId="47"/>
        <pc:sldMkLst>
          <pc:docMk/>
          <pc:sldMk cId="2598341824" sldId="348"/>
        </pc:sldMkLst>
      </pc:sldChg>
      <pc:sldChg chg="addSp delSp modSp new mod ord modTransition modAnim">
        <pc:chgData name="Parisa, SuryaTeja (Surya Teja)" userId="0485b9b8-0a47-430c-bfe4-dbb41264442a" providerId="ADAL" clId="{258BEB8F-9C40-47B4-ABE8-9FD59E47A512}" dt="2022-05-16T08:13:33.574" v="3566"/>
        <pc:sldMkLst>
          <pc:docMk/>
          <pc:sldMk cId="3022080366" sldId="348"/>
        </pc:sldMkLst>
        <pc:spChg chg="mod">
          <ac:chgData name="Parisa, SuryaTeja (Surya Teja)" userId="0485b9b8-0a47-430c-bfe4-dbb41264442a" providerId="ADAL" clId="{258BEB8F-9C40-47B4-ABE8-9FD59E47A512}" dt="2022-05-11T09:23:34.937" v="1908" actId="20577"/>
          <ac:spMkLst>
            <pc:docMk/>
            <pc:sldMk cId="3022080366" sldId="348"/>
            <ac:spMk id="3" creationId="{66FBC4DF-1D53-4B7A-9BA1-15231D9FB4DE}"/>
          </ac:spMkLst>
        </pc:spChg>
        <pc:picChg chg="add del mod">
          <ac:chgData name="Parisa, SuryaTeja (Surya Teja)" userId="0485b9b8-0a47-430c-bfe4-dbb41264442a" providerId="ADAL" clId="{258BEB8F-9C40-47B4-ABE8-9FD59E47A512}" dt="2022-05-16T08:13:33.574" v="3566"/>
          <ac:picMkLst>
            <pc:docMk/>
            <pc:sldMk cId="3022080366" sldId="348"/>
            <ac:picMk id="4" creationId="{2C90DE22-9BD7-4507-9265-BE1174F82AED}"/>
          </ac:picMkLst>
        </pc:picChg>
      </pc:sldChg>
      <pc:sldChg chg="addSp delSp modSp new mod ord modTransition modClrScheme modAnim chgLayout">
        <pc:chgData name="Parisa, SuryaTeja (Surya Teja)" userId="0485b9b8-0a47-430c-bfe4-dbb41264442a" providerId="ADAL" clId="{258BEB8F-9C40-47B4-ABE8-9FD59E47A512}" dt="2022-05-16T08:13:33.574" v="3566"/>
        <pc:sldMkLst>
          <pc:docMk/>
          <pc:sldMk cId="1735370229" sldId="349"/>
        </pc:sldMkLst>
        <pc:spChg chg="add del">
          <ac:chgData name="Parisa, SuryaTeja (Surya Teja)" userId="0485b9b8-0a47-430c-bfe4-dbb41264442a" providerId="ADAL" clId="{258BEB8F-9C40-47B4-ABE8-9FD59E47A512}" dt="2022-05-11T09:10:05.807" v="1731" actId="26606"/>
          <ac:spMkLst>
            <pc:docMk/>
            <pc:sldMk cId="1735370229" sldId="349"/>
            <ac:spMk id="2" creationId="{04029C5A-67BB-4645-A362-9F15C7B5EADC}"/>
          </ac:spMkLst>
        </pc:spChg>
        <pc:spChg chg="mod">
          <ac:chgData name="Parisa, SuryaTeja (Surya Teja)" userId="0485b9b8-0a47-430c-bfe4-dbb41264442a" providerId="ADAL" clId="{258BEB8F-9C40-47B4-ABE8-9FD59E47A512}" dt="2022-05-11T09:21:22.509" v="1881" actId="20577"/>
          <ac:spMkLst>
            <pc:docMk/>
            <pc:sldMk cId="1735370229" sldId="349"/>
            <ac:spMk id="3" creationId="{3AC88055-EF88-4C00-9737-01C1AE62565B}"/>
          </ac:spMkLst>
        </pc:spChg>
        <pc:spChg chg="add del mod">
          <ac:chgData name="Parisa, SuryaTeja (Surya Teja)" userId="0485b9b8-0a47-430c-bfe4-dbb41264442a" providerId="ADAL" clId="{258BEB8F-9C40-47B4-ABE8-9FD59E47A512}" dt="2022-05-11T09:10:05.807" v="1730" actId="26606"/>
          <ac:spMkLst>
            <pc:docMk/>
            <pc:sldMk cId="1735370229" sldId="349"/>
            <ac:spMk id="10" creationId="{188E7D8E-2027-2D60-397D-351CC533042C}"/>
          </ac:spMkLst>
        </pc:spChg>
        <pc:picChg chg="add del mod">
          <ac:chgData name="Parisa, SuryaTeja (Surya Teja)" userId="0485b9b8-0a47-430c-bfe4-dbb41264442a" providerId="ADAL" clId="{258BEB8F-9C40-47B4-ABE8-9FD59E47A512}" dt="2022-05-16T08:13:33.574" v="3566"/>
          <ac:picMkLst>
            <pc:docMk/>
            <pc:sldMk cId="1735370229" sldId="349"/>
            <ac:picMk id="2" creationId="{38978D9E-D400-4590-AB8E-8ABFD622CFD0}"/>
          </ac:picMkLst>
        </pc:picChg>
        <pc:picChg chg="add mod">
          <ac:chgData name="Parisa, SuryaTeja (Surya Teja)" userId="0485b9b8-0a47-430c-bfe4-dbb41264442a" providerId="ADAL" clId="{258BEB8F-9C40-47B4-ABE8-9FD59E47A512}" dt="2022-05-11T09:10:05.807" v="1731" actId="26606"/>
          <ac:picMkLst>
            <pc:docMk/>
            <pc:sldMk cId="1735370229" sldId="349"/>
            <ac:picMk id="5" creationId="{FAFA98CD-3CF6-4532-96AF-21A2208A0ED9}"/>
          </ac:picMkLst>
        </pc:picChg>
      </pc:sldChg>
      <pc:sldChg chg="new del">
        <pc:chgData name="Parisa, SuryaTeja (Surya Teja)" userId="0485b9b8-0a47-430c-bfe4-dbb41264442a" providerId="ADAL" clId="{258BEB8F-9C40-47B4-ABE8-9FD59E47A512}" dt="2022-05-11T08:45:35.840" v="1654" actId="47"/>
        <pc:sldMkLst>
          <pc:docMk/>
          <pc:sldMk cId="4245173467" sldId="349"/>
        </pc:sldMkLst>
      </pc:sldChg>
      <pc:sldChg chg="addSp delSp modSp new mod modTransition modClrScheme modAnim chgLayout">
        <pc:chgData name="Parisa, SuryaTeja (Surya Teja)" userId="0485b9b8-0a47-430c-bfe4-dbb41264442a" providerId="ADAL" clId="{258BEB8F-9C40-47B4-ABE8-9FD59E47A512}" dt="2022-05-16T08:13:33.574" v="3566"/>
        <pc:sldMkLst>
          <pc:docMk/>
          <pc:sldMk cId="777901161" sldId="350"/>
        </pc:sldMkLst>
        <pc:spChg chg="mod">
          <ac:chgData name="Parisa, SuryaTeja (Surya Teja)" userId="0485b9b8-0a47-430c-bfe4-dbb41264442a" providerId="ADAL" clId="{258BEB8F-9C40-47B4-ABE8-9FD59E47A512}" dt="2022-05-11T09:11:13.190" v="1738" actId="26606"/>
          <ac:spMkLst>
            <pc:docMk/>
            <pc:sldMk cId="777901161" sldId="350"/>
            <ac:spMk id="2" creationId="{0DDB5DC1-175D-446F-AA86-263A3E11025B}"/>
          </ac:spMkLst>
        </pc:spChg>
        <pc:spChg chg="del">
          <ac:chgData name="Parisa, SuryaTeja (Surya Teja)" userId="0485b9b8-0a47-430c-bfe4-dbb41264442a" providerId="ADAL" clId="{258BEB8F-9C40-47B4-ABE8-9FD59E47A512}" dt="2022-05-11T09:11:04.753" v="1737" actId="22"/>
          <ac:spMkLst>
            <pc:docMk/>
            <pc:sldMk cId="777901161" sldId="350"/>
            <ac:spMk id="3" creationId="{74E49748-C169-440C-B2EA-B7E0B2116D94}"/>
          </ac:spMkLst>
        </pc:spChg>
        <pc:spChg chg="add mod">
          <ac:chgData name="Parisa, SuryaTeja (Surya Teja)" userId="0485b9b8-0a47-430c-bfe4-dbb41264442a" providerId="ADAL" clId="{258BEB8F-9C40-47B4-ABE8-9FD59E47A512}" dt="2022-05-11T09:39:14.755" v="1918" actId="20577"/>
          <ac:spMkLst>
            <pc:docMk/>
            <pc:sldMk cId="777901161" sldId="350"/>
            <ac:spMk id="10" creationId="{F1AFEE37-CDF3-B461-BBDC-2978EC9DC439}"/>
          </ac:spMkLst>
        </pc:spChg>
        <pc:picChg chg="add del mod">
          <ac:chgData name="Parisa, SuryaTeja (Surya Teja)" userId="0485b9b8-0a47-430c-bfe4-dbb41264442a" providerId="ADAL" clId="{258BEB8F-9C40-47B4-ABE8-9FD59E47A512}" dt="2022-05-16T08:13:33.574" v="3566"/>
          <ac:picMkLst>
            <pc:docMk/>
            <pc:sldMk cId="777901161" sldId="350"/>
            <ac:picMk id="3" creationId="{0A0BB329-A33E-450F-B7FC-692E0C004442}"/>
          </ac:picMkLst>
        </pc:picChg>
        <pc:picChg chg="add mod ord">
          <ac:chgData name="Parisa, SuryaTeja (Surya Teja)" userId="0485b9b8-0a47-430c-bfe4-dbb41264442a" providerId="ADAL" clId="{258BEB8F-9C40-47B4-ABE8-9FD59E47A512}" dt="2022-05-11T09:11:13.190" v="1738" actId="26606"/>
          <ac:picMkLst>
            <pc:docMk/>
            <pc:sldMk cId="777901161" sldId="350"/>
            <ac:picMk id="5" creationId="{9B84163C-6013-41BA-9E0F-10775ADC038A}"/>
          </ac:picMkLst>
        </pc:picChg>
      </pc:sldChg>
      <pc:sldChg chg="new del">
        <pc:chgData name="Parisa, SuryaTeja (Surya Teja)" userId="0485b9b8-0a47-430c-bfe4-dbb41264442a" providerId="ADAL" clId="{258BEB8F-9C40-47B4-ABE8-9FD59E47A512}" dt="2022-05-11T08:45:36.535" v="1655" actId="47"/>
        <pc:sldMkLst>
          <pc:docMk/>
          <pc:sldMk cId="2419704918" sldId="350"/>
        </pc:sldMkLst>
      </pc:sldChg>
      <pc:sldChg chg="new del">
        <pc:chgData name="Parisa, SuryaTeja (Surya Teja)" userId="0485b9b8-0a47-430c-bfe4-dbb41264442a" providerId="ADAL" clId="{258BEB8F-9C40-47B4-ABE8-9FD59E47A512}" dt="2022-05-11T08:45:37.105" v="1656" actId="47"/>
        <pc:sldMkLst>
          <pc:docMk/>
          <pc:sldMk cId="1100235788" sldId="351"/>
        </pc:sldMkLst>
      </pc:sldChg>
      <pc:sldChg chg="addSp delSp modSp new mod ord modTransition modAnim">
        <pc:chgData name="Parisa, SuryaTeja (Surya Teja)" userId="0485b9b8-0a47-430c-bfe4-dbb41264442a" providerId="ADAL" clId="{258BEB8F-9C40-47B4-ABE8-9FD59E47A512}" dt="2022-05-16T08:13:33.574" v="3566"/>
        <pc:sldMkLst>
          <pc:docMk/>
          <pc:sldMk cId="3936259296" sldId="351"/>
        </pc:sldMkLst>
        <pc:spChg chg="mod">
          <ac:chgData name="Parisa, SuryaTeja (Surya Teja)" userId="0485b9b8-0a47-430c-bfe4-dbb41264442a" providerId="ADAL" clId="{258BEB8F-9C40-47B4-ABE8-9FD59E47A512}" dt="2022-05-11T09:13:04.336" v="1796" actId="21"/>
          <ac:spMkLst>
            <pc:docMk/>
            <pc:sldMk cId="3936259296" sldId="351"/>
            <ac:spMk id="2" creationId="{F5F81C55-AB58-4C01-B1D5-018B8E28AC56}"/>
          </ac:spMkLst>
        </pc:spChg>
        <pc:spChg chg="mod">
          <ac:chgData name="Parisa, SuryaTeja (Surya Teja)" userId="0485b9b8-0a47-430c-bfe4-dbb41264442a" providerId="ADAL" clId="{258BEB8F-9C40-47B4-ABE8-9FD59E47A512}" dt="2022-05-16T03:44:46.743" v="3558"/>
          <ac:spMkLst>
            <pc:docMk/>
            <pc:sldMk cId="3936259296" sldId="351"/>
            <ac:spMk id="3" creationId="{E0611BDD-533A-4406-83C1-8744B24B6671}"/>
          </ac:spMkLst>
        </pc:spChg>
        <pc:spChg chg="add del">
          <ac:chgData name="Parisa, SuryaTeja (Surya Teja)" userId="0485b9b8-0a47-430c-bfe4-dbb41264442a" providerId="ADAL" clId="{258BEB8F-9C40-47B4-ABE8-9FD59E47A512}" dt="2022-05-11T09:11:53.162" v="1782" actId="22"/>
          <ac:spMkLst>
            <pc:docMk/>
            <pc:sldMk cId="3936259296" sldId="351"/>
            <ac:spMk id="5" creationId="{45E37D35-ADAC-48E5-A160-9A566E1C1D19}"/>
          </ac:spMkLst>
        </pc:spChg>
        <pc:picChg chg="add del mod">
          <ac:chgData name="Parisa, SuryaTeja (Surya Teja)" userId="0485b9b8-0a47-430c-bfe4-dbb41264442a" providerId="ADAL" clId="{258BEB8F-9C40-47B4-ABE8-9FD59E47A512}" dt="2022-05-16T08:13:33.574" v="3566"/>
          <ac:picMkLst>
            <pc:docMk/>
            <pc:sldMk cId="3936259296" sldId="351"/>
            <ac:picMk id="4" creationId="{8D9359AC-A56A-4D18-98F3-FDD04F0243AB}"/>
          </ac:picMkLst>
        </pc:picChg>
      </pc:sldChg>
      <pc:sldChg chg="addSp delSp modSp new mod modTransition modAnim">
        <pc:chgData name="Parisa, SuryaTeja (Surya Teja)" userId="0485b9b8-0a47-430c-bfe4-dbb41264442a" providerId="ADAL" clId="{258BEB8F-9C40-47B4-ABE8-9FD59E47A512}" dt="2022-05-16T08:13:33.574" v="3566"/>
        <pc:sldMkLst>
          <pc:docMk/>
          <pc:sldMk cId="1536809006" sldId="352"/>
        </pc:sldMkLst>
        <pc:spChg chg="mod">
          <ac:chgData name="Parisa, SuryaTeja (Surya Teja)" userId="0485b9b8-0a47-430c-bfe4-dbb41264442a" providerId="ADAL" clId="{258BEB8F-9C40-47B4-ABE8-9FD59E47A512}" dt="2022-05-11T09:13:06.959" v="1797"/>
          <ac:spMkLst>
            <pc:docMk/>
            <pc:sldMk cId="1536809006" sldId="352"/>
            <ac:spMk id="2" creationId="{161FF6F0-019C-4173-AE24-0A5952342C6C}"/>
          </ac:spMkLst>
        </pc:spChg>
        <pc:spChg chg="mod">
          <ac:chgData name="Parisa, SuryaTeja (Surya Teja)" userId="0485b9b8-0a47-430c-bfe4-dbb41264442a" providerId="ADAL" clId="{258BEB8F-9C40-47B4-ABE8-9FD59E47A512}" dt="2022-05-16T03:44:35.479" v="3553" actId="21"/>
          <ac:spMkLst>
            <pc:docMk/>
            <pc:sldMk cId="1536809006" sldId="352"/>
            <ac:spMk id="3" creationId="{68883172-6EC0-4443-8076-245D8CB92CC4}"/>
          </ac:spMkLst>
        </pc:spChg>
        <pc:picChg chg="add del mod">
          <ac:chgData name="Parisa, SuryaTeja (Surya Teja)" userId="0485b9b8-0a47-430c-bfe4-dbb41264442a" providerId="ADAL" clId="{258BEB8F-9C40-47B4-ABE8-9FD59E47A512}" dt="2022-05-16T08:13:33.574" v="3566"/>
          <ac:picMkLst>
            <pc:docMk/>
            <pc:sldMk cId="1536809006" sldId="352"/>
            <ac:picMk id="4" creationId="{3C55D9FA-1D58-4C25-805F-EDD5601B81A1}"/>
          </ac:picMkLst>
        </pc:picChg>
      </pc:sldChg>
      <pc:sldChg chg="new del">
        <pc:chgData name="Parisa, SuryaTeja (Surya Teja)" userId="0485b9b8-0a47-430c-bfe4-dbb41264442a" providerId="ADAL" clId="{258BEB8F-9C40-47B4-ABE8-9FD59E47A512}" dt="2022-05-11T09:17:52.674" v="1848" actId="47"/>
        <pc:sldMkLst>
          <pc:docMk/>
          <pc:sldMk cId="647048194" sldId="353"/>
        </pc:sldMkLst>
      </pc:sldChg>
      <pc:sldChg chg="addSp delSp modSp new mod modTransition modAnim">
        <pc:chgData name="Parisa, SuryaTeja (Surya Teja)" userId="0485b9b8-0a47-430c-bfe4-dbb41264442a" providerId="ADAL" clId="{258BEB8F-9C40-47B4-ABE8-9FD59E47A512}" dt="2022-05-16T08:13:33.574" v="3566"/>
        <pc:sldMkLst>
          <pc:docMk/>
          <pc:sldMk cId="633251096" sldId="354"/>
        </pc:sldMkLst>
        <pc:spChg chg="mod">
          <ac:chgData name="Parisa, SuryaTeja (Surya Teja)" userId="0485b9b8-0a47-430c-bfe4-dbb41264442a" providerId="ADAL" clId="{258BEB8F-9C40-47B4-ABE8-9FD59E47A512}" dt="2022-05-11T09:02:43.419" v="1712" actId="20577"/>
          <ac:spMkLst>
            <pc:docMk/>
            <pc:sldMk cId="633251096" sldId="354"/>
            <ac:spMk id="2" creationId="{B3AE0B75-5BBC-422D-9C96-05BD0F58A531}"/>
          </ac:spMkLst>
        </pc:spChg>
        <pc:spChg chg="del">
          <ac:chgData name="Parisa, SuryaTeja (Surya Teja)" userId="0485b9b8-0a47-430c-bfe4-dbb41264442a" providerId="ADAL" clId="{258BEB8F-9C40-47B4-ABE8-9FD59E47A512}" dt="2022-05-11T09:02:25.653" v="1710" actId="478"/>
          <ac:spMkLst>
            <pc:docMk/>
            <pc:sldMk cId="633251096" sldId="354"/>
            <ac:spMk id="3" creationId="{B0637403-B283-4F78-8A67-83AE48EE75C7}"/>
          </ac:spMkLst>
        </pc:spChg>
        <pc:picChg chg="add del mod">
          <ac:chgData name="Parisa, SuryaTeja (Surya Teja)" userId="0485b9b8-0a47-430c-bfe4-dbb41264442a" providerId="ADAL" clId="{258BEB8F-9C40-47B4-ABE8-9FD59E47A512}" dt="2022-05-16T08:13:33.574" v="3566"/>
          <ac:picMkLst>
            <pc:docMk/>
            <pc:sldMk cId="633251096" sldId="354"/>
            <ac:picMk id="3" creationId="{DE880465-B0FC-4957-B00D-B448870BFD51}"/>
          </ac:picMkLst>
        </pc:picChg>
      </pc:sldChg>
      <pc:sldChg chg="addSp delSp modSp new mod modTransition modAnim">
        <pc:chgData name="Parisa, SuryaTeja (Surya Teja)" userId="0485b9b8-0a47-430c-bfe4-dbb41264442a" providerId="ADAL" clId="{258BEB8F-9C40-47B4-ABE8-9FD59E47A512}" dt="2022-05-16T08:13:33.574" v="3566"/>
        <pc:sldMkLst>
          <pc:docMk/>
          <pc:sldMk cId="190683880" sldId="355"/>
        </pc:sldMkLst>
        <pc:spChg chg="mod">
          <ac:chgData name="Parisa, SuryaTeja (Surya Teja)" userId="0485b9b8-0a47-430c-bfe4-dbb41264442a" providerId="ADAL" clId="{258BEB8F-9C40-47B4-ABE8-9FD59E47A512}" dt="2022-05-15T17:19:58.399" v="3526" actId="1076"/>
          <ac:spMkLst>
            <pc:docMk/>
            <pc:sldMk cId="190683880" sldId="355"/>
            <ac:spMk id="2" creationId="{6DCB927E-6955-49C4-8974-4442B538FE4E}"/>
          </ac:spMkLst>
        </pc:spChg>
        <pc:spChg chg="mod">
          <ac:chgData name="Parisa, SuryaTeja (Surya Teja)" userId="0485b9b8-0a47-430c-bfe4-dbb41264442a" providerId="ADAL" clId="{258BEB8F-9C40-47B4-ABE8-9FD59E47A512}" dt="2022-05-15T17:19:29.551" v="3525" actId="27636"/>
          <ac:spMkLst>
            <pc:docMk/>
            <pc:sldMk cId="190683880" sldId="355"/>
            <ac:spMk id="3" creationId="{55D05918-1C07-4627-B141-77BF3709E763}"/>
          </ac:spMkLst>
        </pc:spChg>
        <pc:picChg chg="add del mod">
          <ac:chgData name="Parisa, SuryaTeja (Surya Teja)" userId="0485b9b8-0a47-430c-bfe4-dbb41264442a" providerId="ADAL" clId="{258BEB8F-9C40-47B4-ABE8-9FD59E47A512}" dt="2022-05-16T08:13:33.574" v="3566"/>
          <ac:picMkLst>
            <pc:docMk/>
            <pc:sldMk cId="190683880" sldId="355"/>
            <ac:picMk id="4" creationId="{DF764EEC-9348-47C0-9BCD-91A3FB532FBD}"/>
          </ac:picMkLst>
        </pc:picChg>
        <pc:picChg chg="add del mod">
          <ac:chgData name="Parisa, SuryaTeja (Surya Teja)" userId="0485b9b8-0a47-430c-bfe4-dbb41264442a" providerId="ADAL" clId="{258BEB8F-9C40-47B4-ABE8-9FD59E47A512}" dt="2022-05-12T11:30:16.039" v="2615" actId="478"/>
          <ac:picMkLst>
            <pc:docMk/>
            <pc:sldMk cId="190683880" sldId="355"/>
            <ac:picMk id="5" creationId="{869B99C5-1168-4A86-B61D-4196EC4E9E1E}"/>
          </ac:picMkLst>
        </pc:picChg>
        <pc:picChg chg="add mod modCrop">
          <ac:chgData name="Parisa, SuryaTeja (Surya Teja)" userId="0485b9b8-0a47-430c-bfe4-dbb41264442a" providerId="ADAL" clId="{258BEB8F-9C40-47B4-ABE8-9FD59E47A512}" dt="2022-05-15T17:15:40.419" v="3460" actId="1076"/>
          <ac:picMkLst>
            <pc:docMk/>
            <pc:sldMk cId="190683880" sldId="355"/>
            <ac:picMk id="7" creationId="{691B3EF8-6BA6-45B4-9EF8-407EC15366B2}"/>
          </ac:picMkLst>
        </pc:picChg>
      </pc:sldChg>
      <pc:sldChg chg="addSp delSp modSp new mod ord modTransition modAnim">
        <pc:chgData name="Parisa, SuryaTeja (Surya Teja)" userId="0485b9b8-0a47-430c-bfe4-dbb41264442a" providerId="ADAL" clId="{258BEB8F-9C40-47B4-ABE8-9FD59E47A512}" dt="2022-05-16T08:13:33.574" v="3566"/>
        <pc:sldMkLst>
          <pc:docMk/>
          <pc:sldMk cId="1943025626" sldId="356"/>
        </pc:sldMkLst>
        <pc:spChg chg="mod">
          <ac:chgData name="Parisa, SuryaTeja (Surya Teja)" userId="0485b9b8-0a47-430c-bfe4-dbb41264442a" providerId="ADAL" clId="{258BEB8F-9C40-47B4-ABE8-9FD59E47A512}" dt="2022-05-15T12:52:38.395" v="3008" actId="20577"/>
          <ac:spMkLst>
            <pc:docMk/>
            <pc:sldMk cId="1943025626" sldId="356"/>
            <ac:spMk id="2" creationId="{373A2821-8482-4D21-82B1-99FBC6D304D5}"/>
          </ac:spMkLst>
        </pc:spChg>
        <pc:spChg chg="mod">
          <ac:chgData name="Parisa, SuryaTeja (Surya Teja)" userId="0485b9b8-0a47-430c-bfe4-dbb41264442a" providerId="ADAL" clId="{258BEB8F-9C40-47B4-ABE8-9FD59E47A512}" dt="2022-05-15T12:56:25.436" v="3052" actId="20577"/>
          <ac:spMkLst>
            <pc:docMk/>
            <pc:sldMk cId="1943025626" sldId="356"/>
            <ac:spMk id="3" creationId="{D8080889-DFF1-4928-A095-EB667AD54F25}"/>
          </ac:spMkLst>
        </pc:spChg>
        <pc:picChg chg="add del mod">
          <ac:chgData name="Parisa, SuryaTeja (Surya Teja)" userId="0485b9b8-0a47-430c-bfe4-dbb41264442a" providerId="ADAL" clId="{258BEB8F-9C40-47B4-ABE8-9FD59E47A512}" dt="2022-05-16T08:13:33.574" v="3566"/>
          <ac:picMkLst>
            <pc:docMk/>
            <pc:sldMk cId="1943025626" sldId="356"/>
            <ac:picMk id="4" creationId="{B702B090-4A19-4505-BCDA-D7950B8FD5B7}"/>
          </ac:picMkLst>
        </pc:picChg>
        <pc:picChg chg="add mod">
          <ac:chgData name="Parisa, SuryaTeja (Surya Teja)" userId="0485b9b8-0a47-430c-bfe4-dbb41264442a" providerId="ADAL" clId="{258BEB8F-9C40-47B4-ABE8-9FD59E47A512}" dt="2022-05-15T12:55:52.382" v="3048" actId="14100"/>
          <ac:picMkLst>
            <pc:docMk/>
            <pc:sldMk cId="1943025626" sldId="356"/>
            <ac:picMk id="5" creationId="{7722DC42-BB45-46A4-A663-1F112D355500}"/>
          </ac:picMkLst>
        </pc:picChg>
        <pc:picChg chg="add mod">
          <ac:chgData name="Parisa, SuryaTeja (Surya Teja)" userId="0485b9b8-0a47-430c-bfe4-dbb41264442a" providerId="ADAL" clId="{258BEB8F-9C40-47B4-ABE8-9FD59E47A512}" dt="2022-05-15T12:55:47.107" v="3047" actId="14100"/>
          <ac:picMkLst>
            <pc:docMk/>
            <pc:sldMk cId="1943025626" sldId="356"/>
            <ac:picMk id="7" creationId="{C155C5A8-D69B-41DE-B94B-D3735A4FA5D6}"/>
          </ac:picMkLst>
        </pc:picChg>
        <pc:picChg chg="add mod">
          <ac:chgData name="Parisa, SuryaTeja (Surya Teja)" userId="0485b9b8-0a47-430c-bfe4-dbb41264442a" providerId="ADAL" clId="{258BEB8F-9C40-47B4-ABE8-9FD59E47A512}" dt="2022-05-15T12:55:40.400" v="3046" actId="14100"/>
          <ac:picMkLst>
            <pc:docMk/>
            <pc:sldMk cId="1943025626" sldId="356"/>
            <ac:picMk id="9" creationId="{01AC04E8-F60D-43AA-A6D5-B6885780DA9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5/16/2022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2.png>
</file>

<file path=ppt/media/image14.png>
</file>

<file path=ppt/media/image15.png>
</file>

<file path=ppt/media/image16.png>
</file>

<file path=ppt/media/image17.png>
</file>

<file path=ppt/media/image18.png>
</file>

<file path=ppt/media/image2.jpg>
</file>

<file path=ppt/media/image20.png>
</file>

<file path=ppt/media/image3.png>
</file>

<file path=ppt/media/image4.jp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5/16/2022</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5/16/2022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5/16/2022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5/16/2022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5/16/2022</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5/16/2022</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5/16/2022</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5/16/2022</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5/16/2022</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5/16/2022</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5/16/2022</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5/16/2022</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
        <p:nvSpPr>
          <p:cNvPr id="8" name="TextBox 7">
            <a:extLst>
              <a:ext uri="{FF2B5EF4-FFF2-40B4-BE49-F238E27FC236}">
                <a16:creationId xmlns:a16="http://schemas.microsoft.com/office/drawing/2014/main" id="{457AC563-58FF-4DFD-8B0F-CC5387243A13}"/>
              </a:ext>
            </a:extLst>
          </p:cNvPr>
          <p:cNvSpPr txBox="1"/>
          <p:nvPr userDrawn="1">
            <p:extLst>
              <p:ext uri="{1162E1C5-73C7-4A58-AE30-91384D911F3F}">
                <p184:classification xmlns:p184="http://schemas.microsoft.com/office/powerpoint/2018/4/main" val="hdr"/>
              </p:ext>
            </p:extLst>
          </p:nvPr>
        </p:nvSpPr>
        <p:spPr>
          <a:xfrm>
            <a:off x="0" y="0"/>
            <a:ext cx="1927225" cy="152400"/>
          </a:xfrm>
          <a:prstGeom prst="rect">
            <a:avLst/>
          </a:prstGeom>
        </p:spPr>
        <p:txBody>
          <a:bodyPr horzOverflow="overflow" lIns="0" tIns="0" rIns="0" bIns="0">
            <a:spAutoFit/>
          </a:bodyPr>
          <a:lstStyle/>
          <a:p>
            <a:pPr algn="l"/>
            <a:r>
              <a:rPr lang="en-US" sz="1000">
                <a:solidFill>
                  <a:srgbClr val="0000FF"/>
                </a:solidFill>
                <a:latin typeface="Arial" panose="020B0604020202020204" pitchFamily="34" charset="0"/>
                <a:cs typeface="Arial" panose="020B0604020202020204" pitchFamily="34" charset="0"/>
              </a:rPr>
              <a:t>[AMD Official Use Only - General]</a:t>
            </a:r>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towardsdatascience.com/understanding-k-means-clustering-in-machine-learning-6a6e67336aa1" TargetMode="External"/><Relationship Id="rId2" Type="http://schemas.openxmlformats.org/officeDocument/2006/relationships/hyperlink" Target="https://www.geeksforgeeks.org/dbscan-clustering-in-ml-density-based-clustering/" TargetMode="External"/><Relationship Id="rId1" Type="http://schemas.openxmlformats.org/officeDocument/2006/relationships/slideLayout" Target="../slideLayouts/slideLayout2.xml"/><Relationship Id="rId5" Type="http://schemas.openxmlformats.org/officeDocument/2006/relationships/hyperlink" Target="https://app.learney.me/?concept=78" TargetMode="External"/><Relationship Id="rId4" Type="http://schemas.openxmlformats.org/officeDocument/2006/relationships/hyperlink" Target="https://statquest.org/clustering-with-dbscan-clearly-explained/"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B7C13-1CC0-4B0C-A8D4-205E864CFB6A}"/>
              </a:ext>
            </a:extLst>
          </p:cNvPr>
          <p:cNvSpPr>
            <a:spLocks noGrp="1"/>
          </p:cNvSpPr>
          <p:nvPr>
            <p:ph type="title"/>
          </p:nvPr>
        </p:nvSpPr>
        <p:spPr>
          <a:xfrm>
            <a:off x="1293812" y="2438400"/>
            <a:ext cx="8692399" cy="1676400"/>
          </a:xfrm>
        </p:spPr>
        <p:txBody>
          <a:bodyPr/>
          <a:lstStyle/>
          <a:p>
            <a:r>
              <a:rPr lang="en-US" dirty="0"/>
              <a:t>Deploying ML Models for Faster Micro-Architectural Simulation</a:t>
            </a:r>
          </a:p>
        </p:txBody>
      </p:sp>
      <p:sp>
        <p:nvSpPr>
          <p:cNvPr id="3" name="Text Placeholder 2">
            <a:extLst>
              <a:ext uri="{FF2B5EF4-FFF2-40B4-BE49-F238E27FC236}">
                <a16:creationId xmlns:a16="http://schemas.microsoft.com/office/drawing/2014/main" id="{5258328F-8245-4CD1-8305-28A5C5049CAB}"/>
              </a:ext>
            </a:extLst>
          </p:cNvPr>
          <p:cNvSpPr>
            <a:spLocks noGrp="1"/>
          </p:cNvSpPr>
          <p:nvPr>
            <p:ph type="body" idx="1"/>
          </p:nvPr>
        </p:nvSpPr>
        <p:spPr>
          <a:xfrm>
            <a:off x="7770812" y="4495800"/>
            <a:ext cx="4392571" cy="1524001"/>
          </a:xfrm>
        </p:spPr>
        <p:txBody>
          <a:bodyPr>
            <a:normAutofit fontScale="77500" lnSpcReduction="20000"/>
          </a:bodyPr>
          <a:lstStyle/>
          <a:p>
            <a:r>
              <a:rPr lang="en-US" cap="none" dirty="0"/>
              <a:t>					Presented By</a:t>
            </a:r>
          </a:p>
          <a:p>
            <a:r>
              <a:rPr lang="en-US" cap="none" dirty="0"/>
              <a:t>					Parisa Surya Teja</a:t>
            </a:r>
          </a:p>
          <a:p>
            <a:r>
              <a:rPr lang="en-US" cap="none" dirty="0"/>
              <a:t>					152002014</a:t>
            </a:r>
          </a:p>
          <a:p>
            <a:r>
              <a:rPr lang="en-US" cap="none" dirty="0"/>
              <a:t>					</a:t>
            </a:r>
            <a:r>
              <a:rPr lang="en-US" cap="none" dirty="0" err="1"/>
              <a:t>M.Tech</a:t>
            </a:r>
            <a:r>
              <a:rPr lang="en-US" cap="none" dirty="0"/>
              <a:t> </a:t>
            </a:r>
            <a:r>
              <a:rPr lang="en-US" cap="none" dirty="0" err="1"/>
              <a:t>SoCD</a:t>
            </a:r>
            <a:endParaRPr lang="en-US" cap="none" dirty="0"/>
          </a:p>
          <a:p>
            <a:endParaRPr lang="en-US" dirty="0"/>
          </a:p>
        </p:txBody>
      </p:sp>
    </p:spTree>
    <p:extLst>
      <p:ext uri="{BB962C8B-B14F-4D97-AF65-F5344CB8AC3E}">
        <p14:creationId xmlns:p14="http://schemas.microsoft.com/office/powerpoint/2010/main" val="18821248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3D7FA-91DD-41E2-9922-3CC252D81B1E}"/>
              </a:ext>
            </a:extLst>
          </p:cNvPr>
          <p:cNvSpPr>
            <a:spLocks noGrp="1"/>
          </p:cNvSpPr>
          <p:nvPr>
            <p:ph type="title"/>
          </p:nvPr>
        </p:nvSpPr>
        <p:spPr>
          <a:xfrm>
            <a:off x="1522413" y="381000"/>
            <a:ext cx="9144001" cy="1371600"/>
          </a:xfrm>
        </p:spPr>
        <p:txBody>
          <a:bodyPr anchor="b">
            <a:normAutofit/>
          </a:bodyPr>
          <a:lstStyle/>
          <a:p>
            <a:r>
              <a:rPr lang="en-US" b="0" i="0" u="none" strike="noStrike" baseline="0" dirty="0"/>
              <a:t>1.Comparison of Measured Latency and Predicted Latency</a:t>
            </a:r>
            <a:endParaRPr lang="en-US" dirty="0"/>
          </a:p>
        </p:txBody>
      </p:sp>
      <p:sp>
        <p:nvSpPr>
          <p:cNvPr id="3" name="Content Placeholder 2">
            <a:extLst>
              <a:ext uri="{FF2B5EF4-FFF2-40B4-BE49-F238E27FC236}">
                <a16:creationId xmlns:a16="http://schemas.microsoft.com/office/drawing/2014/main" id="{0F7BF76C-DBA5-442F-9DC0-8983F2B64389}"/>
              </a:ext>
            </a:extLst>
          </p:cNvPr>
          <p:cNvSpPr>
            <a:spLocks noGrp="1"/>
          </p:cNvSpPr>
          <p:nvPr>
            <p:ph sz="half" idx="1"/>
          </p:nvPr>
        </p:nvSpPr>
        <p:spPr>
          <a:xfrm>
            <a:off x="1516343" y="1905000"/>
            <a:ext cx="4419599" cy="4114800"/>
          </a:xfrm>
        </p:spPr>
        <p:txBody>
          <a:bodyPr>
            <a:normAutofit/>
          </a:bodyPr>
          <a:lstStyle/>
          <a:p>
            <a:r>
              <a:rPr lang="en-US" dirty="0"/>
              <a:t>Latency</a:t>
            </a:r>
          </a:p>
          <a:p>
            <a:r>
              <a:rPr lang="en-US" dirty="0"/>
              <a:t>Measured Latency</a:t>
            </a:r>
          </a:p>
          <a:p>
            <a:r>
              <a:rPr lang="en-US" b="0" i="0" u="none" strike="noStrike" baseline="0"/>
              <a:t>Predicted Latency</a:t>
            </a:r>
          </a:p>
          <a:p>
            <a:r>
              <a:rPr lang="en-US" b="0" i="0" u="none" strike="noStrike" baseline="0" err="1"/>
              <a:t>SPECCpu</a:t>
            </a:r>
            <a:r>
              <a:rPr lang="en-US" b="0" i="0" u="none" strike="noStrike" baseline="0"/>
              <a:t> suite traces are classified into three types based on memory transaction counts as small, medium and large.</a:t>
            </a:r>
            <a:endParaRPr lang="en-US"/>
          </a:p>
        </p:txBody>
      </p:sp>
      <p:pic>
        <p:nvPicPr>
          <p:cNvPr id="5" name="Picture 4">
            <a:extLst>
              <a:ext uri="{FF2B5EF4-FFF2-40B4-BE49-F238E27FC236}">
                <a16:creationId xmlns:a16="http://schemas.microsoft.com/office/drawing/2014/main" id="{75C9405E-B4EB-45C5-BA54-FB5BE045D1FB}"/>
              </a:ext>
            </a:extLst>
          </p:cNvPr>
          <p:cNvPicPr>
            <a:picLocks noChangeAspect="1"/>
          </p:cNvPicPr>
          <p:nvPr/>
        </p:nvPicPr>
        <p:blipFill>
          <a:blip r:embed="rId2"/>
          <a:stretch>
            <a:fillRect/>
          </a:stretch>
        </p:blipFill>
        <p:spPr>
          <a:xfrm>
            <a:off x="6229183" y="2907434"/>
            <a:ext cx="4419600" cy="2109934"/>
          </a:xfrm>
          <a:prstGeom prst="rect">
            <a:avLst/>
          </a:prstGeom>
          <a:noFill/>
        </p:spPr>
      </p:pic>
    </p:spTree>
    <p:extLst>
      <p:ext uri="{BB962C8B-B14F-4D97-AF65-F5344CB8AC3E}">
        <p14:creationId xmlns:p14="http://schemas.microsoft.com/office/powerpoint/2010/main" val="35188452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9CB2D-63AF-4A14-A474-4326D7F43D00}"/>
              </a:ext>
            </a:extLst>
          </p:cNvPr>
          <p:cNvSpPr>
            <a:spLocks noGrp="1"/>
          </p:cNvSpPr>
          <p:nvPr>
            <p:ph type="title"/>
          </p:nvPr>
        </p:nvSpPr>
        <p:spPr>
          <a:xfrm>
            <a:off x="1522413" y="381000"/>
            <a:ext cx="9144001" cy="1371600"/>
          </a:xfrm>
        </p:spPr>
        <p:txBody>
          <a:bodyPr anchor="b">
            <a:normAutofit/>
          </a:bodyPr>
          <a:lstStyle/>
          <a:p>
            <a:r>
              <a:rPr lang="en-US" dirty="0"/>
              <a:t>Correlation of Features with Latency</a:t>
            </a:r>
          </a:p>
        </p:txBody>
      </p:sp>
      <p:sp>
        <p:nvSpPr>
          <p:cNvPr id="3" name="Content Placeholder 2">
            <a:extLst>
              <a:ext uri="{FF2B5EF4-FFF2-40B4-BE49-F238E27FC236}">
                <a16:creationId xmlns:a16="http://schemas.microsoft.com/office/drawing/2014/main" id="{DA7C616B-6FE3-440F-B4B4-BC08052E4B56}"/>
              </a:ext>
            </a:extLst>
          </p:cNvPr>
          <p:cNvSpPr>
            <a:spLocks noGrp="1"/>
          </p:cNvSpPr>
          <p:nvPr>
            <p:ph sz="half" idx="1"/>
          </p:nvPr>
        </p:nvSpPr>
        <p:spPr>
          <a:xfrm>
            <a:off x="1504781" y="1905001"/>
            <a:ext cx="4419599" cy="4114800"/>
          </a:xfrm>
        </p:spPr>
        <p:txBody>
          <a:bodyPr>
            <a:normAutofit/>
          </a:bodyPr>
          <a:lstStyle/>
          <a:p>
            <a:r>
              <a:rPr lang="en-US" dirty="0"/>
              <a:t>[I/D] Instruction type requests takes less latency than the Data type.</a:t>
            </a:r>
          </a:p>
          <a:p>
            <a:r>
              <a:rPr lang="en-US" dirty="0"/>
              <a:t>[R/W] Write requests takes less latency than the Read type.</a:t>
            </a:r>
          </a:p>
          <a:p>
            <a:r>
              <a:rPr lang="en-US" dirty="0"/>
              <a:t>[C/D] Write clean requests takes less latency than the Dirty type.</a:t>
            </a:r>
          </a:p>
          <a:p>
            <a:r>
              <a:rPr lang="en-US" dirty="0"/>
              <a:t>PA is directly correlated with latency.</a:t>
            </a:r>
          </a:p>
        </p:txBody>
      </p:sp>
      <p:pic>
        <p:nvPicPr>
          <p:cNvPr id="8" name="Picture 7" descr="A picture containing table&#10;&#10;Description automatically generated">
            <a:extLst>
              <a:ext uri="{FF2B5EF4-FFF2-40B4-BE49-F238E27FC236}">
                <a16:creationId xmlns:a16="http://schemas.microsoft.com/office/drawing/2014/main" id="{79CE8B1A-8F63-47B6-BC43-026838E98A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9183" y="2984565"/>
            <a:ext cx="4419600" cy="1955672"/>
          </a:xfrm>
          <a:prstGeom prst="rect">
            <a:avLst/>
          </a:prstGeom>
          <a:noFill/>
        </p:spPr>
      </p:pic>
      <p:sp>
        <p:nvSpPr>
          <p:cNvPr id="4" name="TextBox 3">
            <a:extLst>
              <a:ext uri="{FF2B5EF4-FFF2-40B4-BE49-F238E27FC236}">
                <a16:creationId xmlns:a16="http://schemas.microsoft.com/office/drawing/2014/main" id="{F6429471-FD85-49C8-81E0-2BCCDE698AFF}"/>
              </a:ext>
            </a:extLst>
          </p:cNvPr>
          <p:cNvSpPr txBox="1"/>
          <p:nvPr/>
        </p:nvSpPr>
        <p:spPr>
          <a:xfrm>
            <a:off x="7313612" y="5105400"/>
            <a:ext cx="2514600" cy="369332"/>
          </a:xfrm>
          <a:prstGeom prst="rect">
            <a:avLst/>
          </a:prstGeom>
          <a:noFill/>
        </p:spPr>
        <p:txBody>
          <a:bodyPr wrap="square" rtlCol="0">
            <a:spAutoFit/>
          </a:bodyPr>
          <a:lstStyle/>
          <a:p>
            <a:r>
              <a:rPr lang="en-US" dirty="0"/>
              <a:t>Memory Log Dump file</a:t>
            </a:r>
          </a:p>
        </p:txBody>
      </p:sp>
    </p:spTree>
    <p:extLst>
      <p:ext uri="{BB962C8B-B14F-4D97-AF65-F5344CB8AC3E}">
        <p14:creationId xmlns:p14="http://schemas.microsoft.com/office/powerpoint/2010/main" val="28791698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7BF90-C722-42CC-9128-BA57F0C68815}"/>
              </a:ext>
            </a:extLst>
          </p:cNvPr>
          <p:cNvSpPr>
            <a:spLocks noGrp="1"/>
          </p:cNvSpPr>
          <p:nvPr>
            <p:ph type="title"/>
          </p:nvPr>
        </p:nvSpPr>
        <p:spPr>
          <a:xfrm>
            <a:off x="1522413" y="381000"/>
            <a:ext cx="9372599" cy="1371600"/>
          </a:xfrm>
        </p:spPr>
        <p:txBody>
          <a:bodyPr/>
          <a:lstStyle/>
          <a:p>
            <a:r>
              <a:rPr lang="en-US" sz="3600" b="0" i="0" u="none" strike="noStrike" baseline="0" dirty="0">
                <a:latin typeface="CMBX12"/>
              </a:rPr>
              <a:t>Observations from Latency </a:t>
            </a:r>
            <a:r>
              <a:rPr lang="en-US" sz="3600" b="0" i="0" u="none" strike="noStrike" baseline="0" dirty="0" err="1">
                <a:latin typeface="CMBX12"/>
              </a:rPr>
              <a:t>Comparision</a:t>
            </a:r>
            <a:r>
              <a:rPr lang="en-US" sz="3600" b="0" i="0" u="none" strike="noStrike" baseline="0" dirty="0">
                <a:latin typeface="CMBX12"/>
              </a:rPr>
              <a:t> plots</a:t>
            </a:r>
            <a:endParaRPr lang="en-US" dirty="0"/>
          </a:p>
        </p:txBody>
      </p:sp>
      <p:sp>
        <p:nvSpPr>
          <p:cNvPr id="3" name="Content Placeholder 2">
            <a:extLst>
              <a:ext uri="{FF2B5EF4-FFF2-40B4-BE49-F238E27FC236}">
                <a16:creationId xmlns:a16="http://schemas.microsoft.com/office/drawing/2014/main" id="{2F263116-ACEA-4827-AC41-CD83307DD159}"/>
              </a:ext>
            </a:extLst>
          </p:cNvPr>
          <p:cNvSpPr>
            <a:spLocks noGrp="1"/>
          </p:cNvSpPr>
          <p:nvPr>
            <p:ph idx="1"/>
          </p:nvPr>
        </p:nvSpPr>
        <p:spPr/>
        <p:txBody>
          <a:bodyPr/>
          <a:lstStyle/>
          <a:p>
            <a:pPr algn="l"/>
            <a:r>
              <a:rPr lang="en-US" sz="2400" b="0" i="0" u="none" strike="noStrike" baseline="0" dirty="0">
                <a:latin typeface="CMR12"/>
              </a:rPr>
              <a:t>1. All the memory transactions which have a huge difference in latency values are mostly read-only enabled.</a:t>
            </a:r>
          </a:p>
          <a:p>
            <a:pPr algn="l"/>
            <a:r>
              <a:rPr lang="en-US" dirty="0">
                <a:latin typeface="CMR12"/>
              </a:rPr>
              <a:t>2. </a:t>
            </a:r>
            <a:r>
              <a:rPr lang="en-US" b="0" i="0" u="none" strike="noStrike" baseline="0" dirty="0">
                <a:latin typeface="CMR12"/>
              </a:rPr>
              <a:t>For a transaction, if all the values are almost in the same range except attribute value </a:t>
            </a:r>
            <a:r>
              <a:rPr lang="en-US" sz="2400" b="0" i="0" u="none" strike="noStrike" baseline="0" dirty="0" err="1">
                <a:latin typeface="CMR12"/>
              </a:rPr>
              <a:t>WtoR</a:t>
            </a:r>
            <a:r>
              <a:rPr lang="en-US" sz="2400" b="0" i="0" u="none" strike="noStrike" baseline="0" dirty="0">
                <a:latin typeface="CMR12"/>
              </a:rPr>
              <a:t> In, then the difference in latency values changes enormously.</a:t>
            </a:r>
          </a:p>
          <a:p>
            <a:r>
              <a:rPr lang="en-US" sz="2400" b="0" i="0" u="none" strike="noStrike" baseline="0" dirty="0">
                <a:latin typeface="CMR12"/>
              </a:rPr>
              <a:t>3. When measured latencies are very high, the ML model struggles to learn those transactions.</a:t>
            </a:r>
          </a:p>
          <a:p>
            <a:pPr algn="l"/>
            <a:endParaRPr lang="en-US" dirty="0"/>
          </a:p>
        </p:txBody>
      </p:sp>
    </p:spTree>
    <p:extLst>
      <p:ext uri="{BB962C8B-B14F-4D97-AF65-F5344CB8AC3E}">
        <p14:creationId xmlns:p14="http://schemas.microsoft.com/office/powerpoint/2010/main" val="6838862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D7EAF-3422-48C8-9EFE-1C73AF8E23C9}"/>
              </a:ext>
            </a:extLst>
          </p:cNvPr>
          <p:cNvSpPr>
            <a:spLocks noGrp="1"/>
          </p:cNvSpPr>
          <p:nvPr>
            <p:ph type="title"/>
          </p:nvPr>
        </p:nvSpPr>
        <p:spPr/>
        <p:txBody>
          <a:bodyPr/>
          <a:lstStyle/>
          <a:p>
            <a:r>
              <a:rPr lang="en-US" sz="3600" b="0" i="0" u="none" strike="noStrike" baseline="0" dirty="0">
                <a:latin typeface="CMBX12"/>
              </a:rPr>
              <a:t>2.Investigation on Very High Latency Values</a:t>
            </a:r>
            <a:endParaRPr lang="en-US" dirty="0"/>
          </a:p>
        </p:txBody>
      </p:sp>
      <p:sp>
        <p:nvSpPr>
          <p:cNvPr id="3" name="Content Placeholder 2">
            <a:extLst>
              <a:ext uri="{FF2B5EF4-FFF2-40B4-BE49-F238E27FC236}">
                <a16:creationId xmlns:a16="http://schemas.microsoft.com/office/drawing/2014/main" id="{3B39199A-9077-4ECC-AF79-AC52F05A94B8}"/>
              </a:ext>
            </a:extLst>
          </p:cNvPr>
          <p:cNvSpPr>
            <a:spLocks noGrp="1"/>
          </p:cNvSpPr>
          <p:nvPr>
            <p:ph idx="1"/>
          </p:nvPr>
        </p:nvSpPr>
        <p:spPr/>
        <p:txBody>
          <a:bodyPr>
            <a:normAutofit/>
          </a:bodyPr>
          <a:lstStyle/>
          <a:p>
            <a:pPr marL="0" indent="0" algn="l">
              <a:buNone/>
            </a:pPr>
            <a:r>
              <a:rPr lang="en-US" sz="2400" b="0" i="0" u="none" strike="noStrike" baseline="0" dirty="0">
                <a:latin typeface="CMR12"/>
              </a:rPr>
              <a:t>How to predict high memory latency values accurately?</a:t>
            </a:r>
          </a:p>
          <a:p>
            <a:pPr algn="l"/>
            <a:r>
              <a:rPr lang="en-US" dirty="0"/>
              <a:t>Experimented few micro-architectural features.</a:t>
            </a:r>
          </a:p>
          <a:p>
            <a:pPr algn="l"/>
            <a:r>
              <a:rPr lang="en-US" b="0" i="0" u="none" strike="noStrike" baseline="0" dirty="0">
                <a:latin typeface="CMR12"/>
              </a:rPr>
              <a:t>Tried 3 different configs and one of them helped in reducing the spikes</a:t>
            </a:r>
            <a:r>
              <a:rPr lang="en-US" sz="1800" b="0" i="0" u="none" strike="noStrike" baseline="0" dirty="0">
                <a:latin typeface="CMR12"/>
              </a:rPr>
              <a:t>.</a:t>
            </a:r>
          </a:p>
          <a:p>
            <a:pPr lvl="1"/>
            <a:r>
              <a:rPr lang="en-US" sz="1400" b="0" i="0" u="none" strike="noStrike" baseline="0" dirty="0">
                <a:latin typeface="CMR12"/>
              </a:rPr>
              <a:t>a. Soc model</a:t>
            </a:r>
          </a:p>
          <a:p>
            <a:pPr lvl="1"/>
            <a:r>
              <a:rPr lang="en-US" sz="1400" b="0" i="0" u="none" strike="noStrike" baseline="0" dirty="0">
                <a:latin typeface="CMR12"/>
              </a:rPr>
              <a:t>b. Soc Config1</a:t>
            </a:r>
          </a:p>
          <a:p>
            <a:pPr lvl="1"/>
            <a:r>
              <a:rPr lang="en-US" sz="1400" b="0" i="0" u="none" strike="noStrike" baseline="0" dirty="0">
                <a:latin typeface="CMR12"/>
              </a:rPr>
              <a:t>c. Soc Config2</a:t>
            </a:r>
            <a:endParaRPr lang="en-US" dirty="0"/>
          </a:p>
        </p:txBody>
      </p:sp>
    </p:spTree>
    <p:extLst>
      <p:ext uri="{BB962C8B-B14F-4D97-AF65-F5344CB8AC3E}">
        <p14:creationId xmlns:p14="http://schemas.microsoft.com/office/powerpoint/2010/main" val="12955853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83936-B0E7-4A3D-820A-C751942593D8}"/>
              </a:ext>
            </a:extLst>
          </p:cNvPr>
          <p:cNvSpPr>
            <a:spLocks noGrp="1"/>
          </p:cNvSpPr>
          <p:nvPr>
            <p:ph type="title"/>
          </p:nvPr>
        </p:nvSpPr>
        <p:spPr>
          <a:xfrm>
            <a:off x="1522413" y="381000"/>
            <a:ext cx="9144001" cy="1371600"/>
          </a:xfrm>
        </p:spPr>
        <p:txBody>
          <a:bodyPr anchor="b">
            <a:normAutofit/>
          </a:bodyPr>
          <a:lstStyle/>
          <a:p>
            <a:r>
              <a:rPr lang="en-US" b="0" i="0" u="none" strike="noStrike" baseline="0" dirty="0"/>
              <a:t>Bucketizing the Latency Values</a:t>
            </a:r>
            <a:endParaRPr lang="en-US" dirty="0"/>
          </a:p>
        </p:txBody>
      </p:sp>
      <p:sp>
        <p:nvSpPr>
          <p:cNvPr id="3" name="Content Placeholder 2">
            <a:extLst>
              <a:ext uri="{FF2B5EF4-FFF2-40B4-BE49-F238E27FC236}">
                <a16:creationId xmlns:a16="http://schemas.microsoft.com/office/drawing/2014/main" id="{90A37D1F-4EBD-4ED5-8B20-01479CB93312}"/>
              </a:ext>
            </a:extLst>
          </p:cNvPr>
          <p:cNvSpPr>
            <a:spLocks noGrp="1"/>
          </p:cNvSpPr>
          <p:nvPr>
            <p:ph sz="half" idx="1"/>
          </p:nvPr>
        </p:nvSpPr>
        <p:spPr>
          <a:xfrm>
            <a:off x="303215" y="1905001"/>
            <a:ext cx="4952998" cy="4114800"/>
          </a:xfrm>
        </p:spPr>
        <p:txBody>
          <a:bodyPr>
            <a:normAutofit/>
          </a:bodyPr>
          <a:lstStyle/>
          <a:p>
            <a:pPr marL="0" indent="0">
              <a:buNone/>
            </a:pPr>
            <a:r>
              <a:rPr lang="en-US" sz="1300" b="0" i="0" u="none" strike="noStrike" baseline="0" dirty="0"/>
              <a:t>1. Soc model vs Soc Config1 feature.</a:t>
            </a:r>
          </a:p>
          <a:p>
            <a:r>
              <a:rPr lang="en-US" sz="1300" b="0" i="0" u="none" strike="noStrike" baseline="0" dirty="0"/>
              <a:t>When compared the Soc Config1 feature values with the Soc, Overall, the number of transactions count of latency values in the bucket b4 is decreasing and b5, b6 and above has drastic change in count.</a:t>
            </a:r>
          </a:p>
          <a:p>
            <a:pPr marL="0" indent="0">
              <a:buNone/>
            </a:pPr>
            <a:r>
              <a:rPr lang="en-US" sz="1300" b="0" i="0" u="none" strike="noStrike" baseline="0" dirty="0"/>
              <a:t>2. Soc model vs Soc Config2 feature.</a:t>
            </a:r>
          </a:p>
          <a:p>
            <a:r>
              <a:rPr lang="en-US" sz="1300" b="0" i="0" u="none" strike="noStrike" baseline="0" dirty="0"/>
              <a:t>When compared the Soc Config2 feature values with the Soc similar trend as above was observed here.</a:t>
            </a:r>
          </a:p>
          <a:p>
            <a:pPr marL="0" indent="0">
              <a:buNone/>
            </a:pPr>
            <a:r>
              <a:rPr lang="en-US" sz="1300" b="0" i="0" u="none" strike="noStrike" baseline="0" dirty="0"/>
              <a:t>3. Soc Config1 feature vs Soc Config2 feature.</a:t>
            </a:r>
          </a:p>
          <a:p>
            <a:r>
              <a:rPr lang="en-US" sz="1300" b="0" i="0" u="none" strike="noStrike" baseline="0" dirty="0"/>
              <a:t>There's no significant difference between above mentioned features in the latency range transaction count but Soc Config1 feature values are slightly increasing every where.</a:t>
            </a:r>
            <a:endParaRPr lang="en-US" sz="1300" dirty="0"/>
          </a:p>
        </p:txBody>
      </p:sp>
      <p:pic>
        <p:nvPicPr>
          <p:cNvPr id="4" name="Picture 3">
            <a:extLst>
              <a:ext uri="{FF2B5EF4-FFF2-40B4-BE49-F238E27FC236}">
                <a16:creationId xmlns:a16="http://schemas.microsoft.com/office/drawing/2014/main" id="{C9E37C6E-7E9E-4FAB-86B4-ED47D8A6430F}"/>
              </a:ext>
            </a:extLst>
          </p:cNvPr>
          <p:cNvPicPr>
            <a:picLocks noChangeAspect="1"/>
          </p:cNvPicPr>
          <p:nvPr/>
        </p:nvPicPr>
        <p:blipFill>
          <a:blip r:embed="rId2"/>
          <a:stretch>
            <a:fillRect/>
          </a:stretch>
        </p:blipFill>
        <p:spPr>
          <a:xfrm>
            <a:off x="5561012" y="1981200"/>
            <a:ext cx="6324599" cy="3657600"/>
          </a:xfrm>
          <a:prstGeom prst="rect">
            <a:avLst/>
          </a:prstGeom>
          <a:noFill/>
          <a:ln w="76200">
            <a:solidFill>
              <a:schemeClr val="tx1"/>
            </a:solidFill>
            <a:miter lim="800000"/>
          </a:ln>
        </p:spPr>
      </p:pic>
    </p:spTree>
    <p:extLst>
      <p:ext uri="{BB962C8B-B14F-4D97-AF65-F5344CB8AC3E}">
        <p14:creationId xmlns:p14="http://schemas.microsoft.com/office/powerpoint/2010/main" val="7524724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A2821-8482-4D21-82B1-99FBC6D304D5}"/>
              </a:ext>
            </a:extLst>
          </p:cNvPr>
          <p:cNvSpPr>
            <a:spLocks noGrp="1"/>
          </p:cNvSpPr>
          <p:nvPr>
            <p:ph type="title"/>
          </p:nvPr>
        </p:nvSpPr>
        <p:spPr>
          <a:xfrm>
            <a:off x="1522413" y="357948"/>
            <a:ext cx="9144001" cy="1371600"/>
          </a:xfrm>
        </p:spPr>
        <p:txBody>
          <a:bodyPr/>
          <a:lstStyle/>
          <a:p>
            <a:r>
              <a:rPr lang="en-US" dirty="0"/>
              <a:t>3. </a:t>
            </a:r>
            <a:r>
              <a:rPr lang="en-US" sz="3600" b="0" i="0" u="none" strike="noStrike" baseline="0" dirty="0">
                <a:latin typeface="CMBX12"/>
              </a:rPr>
              <a:t>Experimenting with Features</a:t>
            </a:r>
            <a:endParaRPr lang="en-US" dirty="0"/>
          </a:p>
        </p:txBody>
      </p:sp>
      <p:sp>
        <p:nvSpPr>
          <p:cNvPr id="3" name="Content Placeholder 2">
            <a:extLst>
              <a:ext uri="{FF2B5EF4-FFF2-40B4-BE49-F238E27FC236}">
                <a16:creationId xmlns:a16="http://schemas.microsoft.com/office/drawing/2014/main" id="{D8080889-DFF1-4928-A095-EB667AD54F25}"/>
              </a:ext>
            </a:extLst>
          </p:cNvPr>
          <p:cNvSpPr>
            <a:spLocks noGrp="1"/>
          </p:cNvSpPr>
          <p:nvPr>
            <p:ph idx="1"/>
          </p:nvPr>
        </p:nvSpPr>
        <p:spPr/>
        <p:txBody>
          <a:bodyPr/>
          <a:lstStyle/>
          <a:p>
            <a:pPr marL="0" indent="0">
              <a:buNone/>
            </a:pPr>
            <a:r>
              <a:rPr lang="en-US" dirty="0">
                <a:latin typeface="CMBX12"/>
              </a:rPr>
              <a:t>a. Decrease the number of parameters in the model.</a:t>
            </a:r>
          </a:p>
          <a:p>
            <a:pPr marL="0" indent="0">
              <a:buNone/>
            </a:pPr>
            <a:endParaRPr lang="en-US" dirty="0"/>
          </a:p>
        </p:txBody>
      </p:sp>
      <p:pic>
        <p:nvPicPr>
          <p:cNvPr id="5" name="Picture 4">
            <a:extLst>
              <a:ext uri="{FF2B5EF4-FFF2-40B4-BE49-F238E27FC236}">
                <a16:creationId xmlns:a16="http://schemas.microsoft.com/office/drawing/2014/main" id="{7722DC42-BB45-46A4-A663-1F112D355500}"/>
              </a:ext>
            </a:extLst>
          </p:cNvPr>
          <p:cNvPicPr>
            <a:picLocks noChangeAspect="1"/>
          </p:cNvPicPr>
          <p:nvPr/>
        </p:nvPicPr>
        <p:blipFill>
          <a:blip r:embed="rId2"/>
          <a:stretch>
            <a:fillRect/>
          </a:stretch>
        </p:blipFill>
        <p:spPr>
          <a:xfrm>
            <a:off x="0" y="3446206"/>
            <a:ext cx="3711766" cy="3411794"/>
          </a:xfrm>
          <a:prstGeom prst="rect">
            <a:avLst/>
          </a:prstGeom>
        </p:spPr>
      </p:pic>
      <p:pic>
        <p:nvPicPr>
          <p:cNvPr id="7" name="Picture 6">
            <a:extLst>
              <a:ext uri="{FF2B5EF4-FFF2-40B4-BE49-F238E27FC236}">
                <a16:creationId xmlns:a16="http://schemas.microsoft.com/office/drawing/2014/main" id="{C155C5A8-D69B-41DE-B94B-D3735A4FA5D6}"/>
              </a:ext>
            </a:extLst>
          </p:cNvPr>
          <p:cNvPicPr>
            <a:picLocks noChangeAspect="1"/>
          </p:cNvPicPr>
          <p:nvPr/>
        </p:nvPicPr>
        <p:blipFill>
          <a:blip r:embed="rId3"/>
          <a:stretch>
            <a:fillRect/>
          </a:stretch>
        </p:blipFill>
        <p:spPr>
          <a:xfrm>
            <a:off x="4265612" y="3429000"/>
            <a:ext cx="3711767" cy="3411794"/>
          </a:xfrm>
          <a:prstGeom prst="rect">
            <a:avLst/>
          </a:prstGeom>
        </p:spPr>
      </p:pic>
      <p:pic>
        <p:nvPicPr>
          <p:cNvPr id="9" name="Picture 8">
            <a:extLst>
              <a:ext uri="{FF2B5EF4-FFF2-40B4-BE49-F238E27FC236}">
                <a16:creationId xmlns:a16="http://schemas.microsoft.com/office/drawing/2014/main" id="{01AC04E8-F60D-43AA-A6D5-B6885780DA9D}"/>
              </a:ext>
            </a:extLst>
          </p:cNvPr>
          <p:cNvPicPr>
            <a:picLocks noChangeAspect="1"/>
          </p:cNvPicPr>
          <p:nvPr/>
        </p:nvPicPr>
        <p:blipFill>
          <a:blip r:embed="rId4"/>
          <a:stretch>
            <a:fillRect/>
          </a:stretch>
        </p:blipFill>
        <p:spPr>
          <a:xfrm>
            <a:off x="8477058" y="3446206"/>
            <a:ext cx="3711767" cy="3394588"/>
          </a:xfrm>
          <a:prstGeom prst="rect">
            <a:avLst/>
          </a:prstGeom>
        </p:spPr>
      </p:pic>
    </p:spTree>
    <p:extLst>
      <p:ext uri="{BB962C8B-B14F-4D97-AF65-F5344CB8AC3E}">
        <p14:creationId xmlns:p14="http://schemas.microsoft.com/office/powerpoint/2010/main" val="19430256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4600-B58E-4ACB-8EB5-ED4DB3529E8D}"/>
              </a:ext>
            </a:extLst>
          </p:cNvPr>
          <p:cNvSpPr>
            <a:spLocks noGrp="1"/>
          </p:cNvSpPr>
          <p:nvPr>
            <p:ph type="title"/>
          </p:nvPr>
        </p:nvSpPr>
        <p:spPr>
          <a:xfrm>
            <a:off x="1522413" y="381000"/>
            <a:ext cx="9144001" cy="1371600"/>
          </a:xfrm>
        </p:spPr>
        <p:txBody>
          <a:bodyPr anchor="b">
            <a:normAutofit/>
          </a:bodyPr>
          <a:lstStyle/>
          <a:p>
            <a:r>
              <a:rPr lang="en-US" b="0" i="0" u="none" strike="noStrike" baseline="0"/>
              <a:t>b. Improving Accuracy by Splitting PA</a:t>
            </a:r>
            <a:endParaRPr lang="en-US" dirty="0"/>
          </a:p>
        </p:txBody>
      </p:sp>
      <p:sp>
        <p:nvSpPr>
          <p:cNvPr id="3" name="Content Placeholder 2">
            <a:extLst>
              <a:ext uri="{FF2B5EF4-FFF2-40B4-BE49-F238E27FC236}">
                <a16:creationId xmlns:a16="http://schemas.microsoft.com/office/drawing/2014/main" id="{E811B7EF-4E38-45C7-84C5-74A760E632A7}"/>
              </a:ext>
            </a:extLst>
          </p:cNvPr>
          <p:cNvSpPr>
            <a:spLocks noGrp="1"/>
          </p:cNvSpPr>
          <p:nvPr>
            <p:ph sz="half" idx="1"/>
          </p:nvPr>
        </p:nvSpPr>
        <p:spPr>
          <a:xfrm>
            <a:off x="1504781" y="1905001"/>
            <a:ext cx="4419599" cy="4114800"/>
          </a:xfrm>
        </p:spPr>
        <p:txBody>
          <a:bodyPr>
            <a:normAutofit/>
          </a:bodyPr>
          <a:lstStyle/>
          <a:p>
            <a:r>
              <a:rPr lang="en-US"/>
              <a:t>PA(&gt;30 bits) -&gt;  </a:t>
            </a:r>
            <a:r>
              <a:rPr lang="en-US" b="0" i="0" u="none" strike="noStrike" baseline="0"/>
              <a:t>row, bank, column, rank, channel and normalized address.</a:t>
            </a:r>
          </a:p>
          <a:p>
            <a:r>
              <a:rPr lang="en-US"/>
              <a:t>To check </a:t>
            </a:r>
            <a:r>
              <a:rPr lang="en-US" b="0" i="0" u="none" strike="noStrike" baseline="0"/>
              <a:t>ML accuracy percentage two studies are made</a:t>
            </a:r>
          </a:p>
          <a:p>
            <a:pPr lvl="1"/>
            <a:r>
              <a:rPr lang="en-US" sz="2400" b="0" i="0" u="none" strike="noStrike" baseline="0"/>
              <a:t> On Client benchmark suite. </a:t>
            </a:r>
          </a:p>
          <a:p>
            <a:pPr lvl="1"/>
            <a:r>
              <a:rPr lang="en-US" sz="2400"/>
              <a:t>O</a:t>
            </a:r>
            <a:r>
              <a:rPr lang="en-US" sz="2400" b="0" i="0" u="none" strike="noStrike" baseline="0"/>
              <a:t>n Server benchmark suite.</a:t>
            </a:r>
          </a:p>
          <a:p>
            <a:pPr marL="231775" lvl="1" indent="0">
              <a:buNone/>
            </a:pPr>
            <a:r>
              <a:rPr lang="en-US" sz="2400" b="0" i="0" u="none" strike="noStrike" baseline="0"/>
              <a:t>E</a:t>
            </a:r>
            <a:r>
              <a:rPr lang="en-US" sz="2400"/>
              <a:t>ach study is experimented without pa and </a:t>
            </a:r>
            <a:r>
              <a:rPr lang="en-US" sz="2400" err="1"/>
              <a:t>na.</a:t>
            </a:r>
            <a:endParaRPr lang="en-US" sz="2400" b="0" i="0" u="none" strike="noStrike" baseline="0"/>
          </a:p>
        </p:txBody>
      </p:sp>
      <p:pic>
        <p:nvPicPr>
          <p:cNvPr id="9" name="Picture 8" descr="Graphical user interface, application&#10;&#10;Description automatically generated">
            <a:extLst>
              <a:ext uri="{FF2B5EF4-FFF2-40B4-BE49-F238E27FC236}">
                <a16:creationId xmlns:a16="http://schemas.microsoft.com/office/drawing/2014/main" id="{22F32CC0-8587-4A9C-957B-C87B8DA8E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6902" y="2636520"/>
            <a:ext cx="5267710" cy="3078480"/>
          </a:xfrm>
          <a:prstGeom prst="rect">
            <a:avLst/>
          </a:prstGeom>
          <a:noFill/>
        </p:spPr>
      </p:pic>
    </p:spTree>
    <p:extLst>
      <p:ext uri="{BB962C8B-B14F-4D97-AF65-F5344CB8AC3E}">
        <p14:creationId xmlns:p14="http://schemas.microsoft.com/office/powerpoint/2010/main" val="18443756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856DB-D4D0-4E74-8C06-F7256B2E6B85}"/>
              </a:ext>
            </a:extLst>
          </p:cNvPr>
          <p:cNvSpPr>
            <a:spLocks noGrp="1"/>
          </p:cNvSpPr>
          <p:nvPr>
            <p:ph type="title"/>
          </p:nvPr>
        </p:nvSpPr>
        <p:spPr/>
        <p:txBody>
          <a:bodyPr/>
          <a:lstStyle/>
          <a:p>
            <a:r>
              <a:rPr lang="en-US" sz="3600" b="0" i="0" u="none" strike="noStrike" baseline="0" dirty="0">
                <a:latin typeface="CMBX12"/>
              </a:rPr>
              <a:t>4.Clustering N Models Optimizations</a:t>
            </a:r>
            <a:endParaRPr lang="en-US" dirty="0"/>
          </a:p>
        </p:txBody>
      </p:sp>
      <p:sp>
        <p:nvSpPr>
          <p:cNvPr id="3" name="Content Placeholder 2">
            <a:extLst>
              <a:ext uri="{FF2B5EF4-FFF2-40B4-BE49-F238E27FC236}">
                <a16:creationId xmlns:a16="http://schemas.microsoft.com/office/drawing/2014/main" id="{5D86616D-9C73-45CE-9B97-30BDCE4A0729}"/>
              </a:ext>
            </a:extLst>
          </p:cNvPr>
          <p:cNvSpPr>
            <a:spLocks noGrp="1"/>
          </p:cNvSpPr>
          <p:nvPr>
            <p:ph idx="1"/>
          </p:nvPr>
        </p:nvSpPr>
        <p:spPr/>
        <p:txBody>
          <a:bodyPr/>
          <a:lstStyle/>
          <a:p>
            <a:r>
              <a:rPr lang="en-US" dirty="0"/>
              <a:t>Clustering techniques used.</a:t>
            </a:r>
          </a:p>
          <a:p>
            <a:pPr lvl="1"/>
            <a:r>
              <a:rPr lang="en-US" sz="2000" b="0" i="0" u="none" strike="noStrike" baseline="0" dirty="0">
                <a:latin typeface="CMR12"/>
              </a:rPr>
              <a:t>Density-based spatial clustering of applications with noise (</a:t>
            </a:r>
            <a:r>
              <a:rPr lang="en-US" dirty="0" err="1"/>
              <a:t>DBScan</a:t>
            </a:r>
            <a:r>
              <a:rPr lang="en-US" dirty="0"/>
              <a:t>) Clustering</a:t>
            </a:r>
          </a:p>
          <a:p>
            <a:pPr lvl="1"/>
            <a:r>
              <a:rPr lang="en-US" dirty="0" err="1"/>
              <a:t>Kmeans</a:t>
            </a:r>
            <a:r>
              <a:rPr lang="en-US" dirty="0"/>
              <a:t> Clustering</a:t>
            </a:r>
          </a:p>
          <a:p>
            <a:pPr lvl="1"/>
            <a:endParaRPr lang="en-US" dirty="0"/>
          </a:p>
          <a:p>
            <a:pPr marL="231775" lvl="1" indent="0">
              <a:buNone/>
            </a:pPr>
            <a:endParaRPr lang="en-US" dirty="0"/>
          </a:p>
          <a:p>
            <a:endParaRPr lang="en-US" dirty="0"/>
          </a:p>
        </p:txBody>
      </p:sp>
    </p:spTree>
    <p:extLst>
      <p:ext uri="{BB962C8B-B14F-4D97-AF65-F5344CB8AC3E}">
        <p14:creationId xmlns:p14="http://schemas.microsoft.com/office/powerpoint/2010/main" val="26042535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C88055-EF88-4C00-9737-01C1AE62565B}"/>
              </a:ext>
            </a:extLst>
          </p:cNvPr>
          <p:cNvSpPr>
            <a:spLocks noGrp="1"/>
          </p:cNvSpPr>
          <p:nvPr>
            <p:ph type="title"/>
          </p:nvPr>
        </p:nvSpPr>
        <p:spPr>
          <a:xfrm>
            <a:off x="1370013" y="381000"/>
            <a:ext cx="9296402" cy="1371600"/>
          </a:xfrm>
        </p:spPr>
        <p:txBody>
          <a:bodyPr anchor="b">
            <a:normAutofit/>
          </a:bodyPr>
          <a:lstStyle/>
          <a:p>
            <a:r>
              <a:rPr lang="en-US" sz="1700" dirty="0"/>
              <a:t>Why </a:t>
            </a:r>
            <a:r>
              <a:rPr lang="en-US" sz="1700" dirty="0" err="1"/>
              <a:t>Kmeans</a:t>
            </a:r>
            <a:r>
              <a:rPr lang="en-US" sz="1700" dirty="0"/>
              <a:t> clustering is used?</a:t>
            </a:r>
          </a:p>
          <a:p>
            <a:pPr lvl="1" algn="l"/>
            <a:r>
              <a:rPr lang="en-US" sz="1600" dirty="0">
                <a:solidFill>
                  <a:schemeClr val="tx1"/>
                </a:solidFill>
                <a:latin typeface="+mj-lt"/>
              </a:rPr>
              <a:t>1. Currently training approach – 1 model per trace.</a:t>
            </a:r>
          </a:p>
          <a:p>
            <a:pPr lvl="1" algn="l"/>
            <a:r>
              <a:rPr lang="en-US" sz="1600" dirty="0">
                <a:solidFill>
                  <a:schemeClr val="tx1"/>
                </a:solidFill>
                <a:latin typeface="+mj-lt"/>
              </a:rPr>
              <a:t>2. Optimistic to achieve 1 model per N traces.</a:t>
            </a:r>
          </a:p>
          <a:p>
            <a:r>
              <a:rPr lang="en-US" sz="1600" b="0" i="0" u="none" strike="noStrike" baseline="0" dirty="0"/>
              <a:t>3. Single model is chosen by picking the largest trace in each cluster and treated as representative trace in that cluster.</a:t>
            </a:r>
            <a:endParaRPr lang="en-US" sz="1600" dirty="0"/>
          </a:p>
        </p:txBody>
      </p:sp>
      <p:pic>
        <p:nvPicPr>
          <p:cNvPr id="5" name="Picture 4">
            <a:extLst>
              <a:ext uri="{FF2B5EF4-FFF2-40B4-BE49-F238E27FC236}">
                <a16:creationId xmlns:a16="http://schemas.microsoft.com/office/drawing/2014/main" id="{FAFA98CD-3CF6-4532-96AF-21A2208A0ED9}"/>
              </a:ext>
            </a:extLst>
          </p:cNvPr>
          <p:cNvPicPr>
            <a:picLocks noChangeAspect="1"/>
          </p:cNvPicPr>
          <p:nvPr/>
        </p:nvPicPr>
        <p:blipFill>
          <a:blip r:embed="rId2"/>
          <a:stretch>
            <a:fillRect/>
          </a:stretch>
        </p:blipFill>
        <p:spPr>
          <a:xfrm>
            <a:off x="1939396" y="1904999"/>
            <a:ext cx="8300424" cy="4114801"/>
          </a:xfrm>
          <a:prstGeom prst="rect">
            <a:avLst/>
          </a:prstGeom>
          <a:noFill/>
        </p:spPr>
      </p:pic>
    </p:spTree>
    <p:extLst>
      <p:ext uri="{BB962C8B-B14F-4D97-AF65-F5344CB8AC3E}">
        <p14:creationId xmlns:p14="http://schemas.microsoft.com/office/powerpoint/2010/main" val="17353702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C2934-EC04-4EB7-9855-CB7B7C842FF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6FBC4DF-1D53-4B7A-9BA1-15231D9FB4DE}"/>
              </a:ext>
            </a:extLst>
          </p:cNvPr>
          <p:cNvSpPr>
            <a:spLocks noGrp="1"/>
          </p:cNvSpPr>
          <p:nvPr>
            <p:ph idx="1"/>
          </p:nvPr>
        </p:nvSpPr>
        <p:spPr/>
        <p:txBody>
          <a:bodyPr/>
          <a:lstStyle/>
          <a:p>
            <a:r>
              <a:rPr lang="en-US" sz="2000" dirty="0"/>
              <a:t>Parameters used for KNN algorithm -</a:t>
            </a:r>
            <a:br>
              <a:rPr lang="en-US" sz="2000" dirty="0"/>
            </a:br>
            <a:r>
              <a:rPr lang="en-US" sz="2000" dirty="0">
                <a:latin typeface="Consolas" panose="020B0609020204030204" pitchFamily="49" charset="0"/>
              </a:rPr>
              <a:t>UIPC, </a:t>
            </a:r>
            <a:r>
              <a:rPr lang="en-US" sz="2000" dirty="0" err="1">
                <a:latin typeface="Consolas" panose="020B0609020204030204" pitchFamily="49" charset="0"/>
              </a:rPr>
              <a:t>TotalCompletedReads</a:t>
            </a:r>
            <a:r>
              <a:rPr lang="en-US" sz="2000" dirty="0">
                <a:latin typeface="Consolas" panose="020B0609020204030204" pitchFamily="49" charset="0"/>
              </a:rPr>
              <a:t>, </a:t>
            </a:r>
            <a:r>
              <a:rPr lang="en-US" sz="2000" dirty="0" err="1">
                <a:latin typeface="Consolas" panose="020B0609020204030204" pitchFamily="49" charset="0"/>
              </a:rPr>
              <a:t>TotalCompletedWrites</a:t>
            </a:r>
            <a:r>
              <a:rPr lang="en-US" sz="2000" dirty="0">
                <a:latin typeface="Consolas" panose="020B0609020204030204" pitchFamily="49" charset="0"/>
              </a:rPr>
              <a:t>,  </a:t>
            </a:r>
            <a:br>
              <a:rPr lang="en-US" sz="2000" dirty="0">
                <a:latin typeface="Consolas" panose="020B0609020204030204" pitchFamily="49" charset="0"/>
              </a:rPr>
            </a:br>
            <a:r>
              <a:rPr lang="en-US" sz="2000" dirty="0" err="1">
                <a:latin typeface="Consolas" panose="020B0609020204030204" pitchFamily="49" charset="0"/>
              </a:rPr>
              <a:t>AvgRdLatencyCycles</a:t>
            </a:r>
            <a:r>
              <a:rPr lang="en-US" sz="2000" dirty="0">
                <a:latin typeface="Consolas" panose="020B0609020204030204" pitchFamily="49" charset="0"/>
              </a:rPr>
              <a:t>, </a:t>
            </a:r>
            <a:r>
              <a:rPr lang="en-US" sz="2000" dirty="0" err="1">
                <a:latin typeface="Consolas" panose="020B0609020204030204" pitchFamily="49" charset="0"/>
              </a:rPr>
              <a:t>AvgWrLatencyCycles</a:t>
            </a:r>
            <a:r>
              <a:rPr lang="en-US" sz="2000" dirty="0">
                <a:latin typeface="Consolas" panose="020B0609020204030204" pitchFamily="49" charset="0"/>
              </a:rPr>
              <a:t>, </a:t>
            </a:r>
            <a:r>
              <a:rPr lang="en-US" sz="2000" dirty="0" err="1">
                <a:latin typeface="Consolas" panose="020B0609020204030204" pitchFamily="49" charset="0"/>
              </a:rPr>
              <a:t>AvgCleanWrLatencyCycles</a:t>
            </a:r>
            <a:r>
              <a:rPr lang="en-US" sz="2000" dirty="0">
                <a:latin typeface="Consolas" panose="020B0609020204030204" pitchFamily="49" charset="0"/>
              </a:rPr>
              <a:t>, </a:t>
            </a:r>
            <a:r>
              <a:rPr lang="en-US" sz="2000" dirty="0" err="1">
                <a:latin typeface="Consolas" panose="020B0609020204030204" pitchFamily="49" charset="0"/>
              </a:rPr>
              <a:t>AvgDirtyWrLatencyCycles</a:t>
            </a:r>
            <a:r>
              <a:rPr lang="en-US" sz="2000" dirty="0">
                <a:latin typeface="Consolas" panose="020B0609020204030204" pitchFamily="49" charset="0"/>
              </a:rPr>
              <a:t>,</a:t>
            </a:r>
            <a:br>
              <a:rPr lang="en-US" sz="2000" dirty="0">
                <a:latin typeface="Consolas" panose="020B0609020204030204" pitchFamily="49" charset="0"/>
              </a:rPr>
            </a:br>
            <a:r>
              <a:rPr lang="en-US" sz="2000" dirty="0" err="1">
                <a:latin typeface="Consolas" panose="020B0609020204030204" pitchFamily="49" charset="0"/>
              </a:rPr>
              <a:t>TotalCompletedReads+TotalCompletedWrites</a:t>
            </a:r>
            <a:endParaRPr lang="en-US" sz="2000" dirty="0">
              <a:latin typeface="Consolas" panose="020B0609020204030204" pitchFamily="49" charset="0"/>
            </a:endParaRPr>
          </a:p>
          <a:p>
            <a:endParaRPr lang="en-US" dirty="0"/>
          </a:p>
        </p:txBody>
      </p:sp>
    </p:spTree>
    <p:extLst>
      <p:ext uri="{BB962C8B-B14F-4D97-AF65-F5344CB8AC3E}">
        <p14:creationId xmlns:p14="http://schemas.microsoft.com/office/powerpoint/2010/main" val="30220803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70B12-0A21-4686-A86D-598D1C72FEDD}"/>
              </a:ext>
            </a:extLst>
          </p:cNvPr>
          <p:cNvSpPr>
            <a:spLocks noGrp="1"/>
          </p:cNvSpPr>
          <p:nvPr>
            <p:ph type="title"/>
          </p:nvPr>
        </p:nvSpPr>
        <p:spPr/>
        <p:txBody>
          <a:bodyPr/>
          <a:lstStyle/>
          <a:p>
            <a:r>
              <a:rPr lang="en-US" sz="3600" dirty="0"/>
              <a:t>AIM</a:t>
            </a:r>
            <a:endParaRPr lang="en-US" dirty="0"/>
          </a:p>
        </p:txBody>
      </p:sp>
      <p:sp>
        <p:nvSpPr>
          <p:cNvPr id="3" name="Content Placeholder 2">
            <a:extLst>
              <a:ext uri="{FF2B5EF4-FFF2-40B4-BE49-F238E27FC236}">
                <a16:creationId xmlns:a16="http://schemas.microsoft.com/office/drawing/2014/main" id="{45BC84C9-7DAD-4C20-9FB1-9CEC44978CC9}"/>
              </a:ext>
            </a:extLst>
          </p:cNvPr>
          <p:cNvSpPr>
            <a:spLocks noGrp="1"/>
          </p:cNvSpPr>
          <p:nvPr>
            <p:ph idx="1"/>
          </p:nvPr>
        </p:nvSpPr>
        <p:spPr/>
        <p:txBody>
          <a:bodyPr/>
          <a:lstStyle/>
          <a:p>
            <a:pPr marL="0" indent="0">
              <a:buNone/>
            </a:pPr>
            <a:r>
              <a:rPr lang="en-US" sz="2400" dirty="0"/>
              <a:t>To improve the performance of a Micro-Architectural Simulation, by reducing the memory latency with Performance Modelling techniques, and to deploy Machine Learning models.</a:t>
            </a:r>
            <a:endParaRPr lang="en-US" dirty="0"/>
          </a:p>
        </p:txBody>
      </p:sp>
    </p:spTree>
    <p:extLst>
      <p:ext uri="{BB962C8B-B14F-4D97-AF65-F5344CB8AC3E}">
        <p14:creationId xmlns:p14="http://schemas.microsoft.com/office/powerpoint/2010/main" val="4937443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FDB08-E06E-4A76-9AE3-4DAC6CB2BBFE}"/>
              </a:ext>
            </a:extLst>
          </p:cNvPr>
          <p:cNvSpPr>
            <a:spLocks noGrp="1"/>
          </p:cNvSpPr>
          <p:nvPr>
            <p:ph type="title"/>
          </p:nvPr>
        </p:nvSpPr>
        <p:spPr>
          <a:xfrm>
            <a:off x="303212" y="1371600"/>
            <a:ext cx="4349000" cy="3200400"/>
          </a:xfrm>
        </p:spPr>
        <p:txBody>
          <a:bodyPr anchor="b">
            <a:normAutofit/>
          </a:bodyPr>
          <a:lstStyle/>
          <a:p>
            <a:r>
              <a:rPr lang="en-US" sz="3600" b="0" i="0" u="none" strike="noStrike" baseline="0" dirty="0">
                <a:latin typeface="CMR12"/>
              </a:rPr>
              <a:t>(</a:t>
            </a:r>
            <a:r>
              <a:rPr lang="en-US" sz="3600" b="0" i="0" u="none" strike="noStrike" baseline="0" dirty="0" err="1">
                <a:latin typeface="CMR12"/>
              </a:rPr>
              <a:t>DBScan</a:t>
            </a:r>
            <a:r>
              <a:rPr lang="en-US" sz="3600" b="0" i="0" u="none" strike="noStrike" baseline="0" dirty="0">
                <a:latin typeface="CMR12"/>
              </a:rPr>
              <a:t>)</a:t>
            </a:r>
            <a:br>
              <a:rPr lang="en-US" sz="3600" b="0" i="0" u="none" strike="noStrike" baseline="0" dirty="0">
                <a:latin typeface="CMR12"/>
              </a:rPr>
            </a:br>
            <a:r>
              <a:rPr lang="en-US" sz="3600" b="0" i="0" u="none" strike="noStrike" baseline="0" dirty="0">
                <a:latin typeface="CMR12"/>
              </a:rPr>
              <a:t>A</a:t>
            </a:r>
            <a:r>
              <a:rPr lang="en-US" dirty="0"/>
              <a:t>lgorithm steps  1</a:t>
            </a:r>
          </a:p>
        </p:txBody>
      </p:sp>
      <p:sp>
        <p:nvSpPr>
          <p:cNvPr id="10" name="Text Placeholder 2">
            <a:extLst>
              <a:ext uri="{FF2B5EF4-FFF2-40B4-BE49-F238E27FC236}">
                <a16:creationId xmlns:a16="http://schemas.microsoft.com/office/drawing/2014/main" id="{06977FB2-F654-BE65-28B3-EA7D13CBB710}"/>
              </a:ext>
            </a:extLst>
          </p:cNvPr>
          <p:cNvSpPr>
            <a:spLocks noGrp="1"/>
          </p:cNvSpPr>
          <p:nvPr>
            <p:ph type="body" sz="half" idx="2"/>
          </p:nvPr>
        </p:nvSpPr>
        <p:spPr>
          <a:xfrm>
            <a:off x="1065213" y="4648200"/>
            <a:ext cx="3581399" cy="1371600"/>
          </a:xfrm>
        </p:spPr>
        <p:txBody>
          <a:bodyPr>
            <a:normAutofit fontScale="85000" lnSpcReduction="10000"/>
          </a:bodyPr>
          <a:lstStyle/>
          <a:p>
            <a:r>
              <a:rPr lang="en-US" sz="1800" b="0" i="0" u="none" strike="noStrike" baseline="0" dirty="0">
                <a:latin typeface="CMR12"/>
              </a:rPr>
              <a:t>Randomly pick a point from the all points and check whether its a core point or not</a:t>
            </a:r>
          </a:p>
          <a:p>
            <a:r>
              <a:rPr lang="en-US" sz="1800" b="0" i="0" u="none" strike="noStrike" baseline="0" dirty="0">
                <a:latin typeface="CMR12"/>
              </a:rPr>
              <a:t>Parameters(User Input)</a:t>
            </a:r>
          </a:p>
          <a:p>
            <a:pPr lvl="1"/>
            <a:r>
              <a:rPr lang="en-US" dirty="0">
                <a:latin typeface="CMR12"/>
              </a:rPr>
              <a:t>1. eps</a:t>
            </a:r>
          </a:p>
          <a:p>
            <a:pPr lvl="1"/>
            <a:r>
              <a:rPr lang="en-US" dirty="0">
                <a:latin typeface="CMR12"/>
              </a:rPr>
              <a:t>2. </a:t>
            </a:r>
            <a:r>
              <a:rPr lang="en-US" dirty="0" err="1">
                <a:latin typeface="CMR12"/>
              </a:rPr>
              <a:t>minPts</a:t>
            </a:r>
            <a:endParaRPr lang="en-US" dirty="0">
              <a:latin typeface="CMR12"/>
            </a:endParaRPr>
          </a:p>
          <a:p>
            <a:endParaRPr lang="en-US" dirty="0"/>
          </a:p>
        </p:txBody>
      </p:sp>
      <p:pic>
        <p:nvPicPr>
          <p:cNvPr id="5" name="Content Placeholder 4">
            <a:extLst>
              <a:ext uri="{FF2B5EF4-FFF2-40B4-BE49-F238E27FC236}">
                <a16:creationId xmlns:a16="http://schemas.microsoft.com/office/drawing/2014/main" id="{B2063C2D-32D5-4328-8869-65D8FC2EA466}"/>
              </a:ext>
            </a:extLst>
          </p:cNvPr>
          <p:cNvPicPr>
            <a:picLocks noGrp="1" noChangeAspect="1"/>
          </p:cNvPicPr>
          <p:nvPr>
            <p:ph idx="1"/>
          </p:nvPr>
        </p:nvPicPr>
        <p:blipFill>
          <a:blip r:embed="rId2"/>
          <a:stretch>
            <a:fillRect/>
          </a:stretch>
        </p:blipFill>
        <p:spPr>
          <a:xfrm>
            <a:off x="4951414" y="1832610"/>
            <a:ext cx="6400800" cy="3040379"/>
          </a:xfrm>
          <a:noFill/>
        </p:spPr>
      </p:pic>
    </p:spTree>
    <p:extLst>
      <p:ext uri="{BB962C8B-B14F-4D97-AF65-F5344CB8AC3E}">
        <p14:creationId xmlns:p14="http://schemas.microsoft.com/office/powerpoint/2010/main" val="13663078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433B1FD-9FCD-2932-A6E7-CC716AE9359D}"/>
              </a:ext>
            </a:extLst>
          </p:cNvPr>
          <p:cNvSpPr>
            <a:spLocks noGrp="1"/>
          </p:cNvSpPr>
          <p:nvPr>
            <p:ph type="title"/>
          </p:nvPr>
        </p:nvSpPr>
        <p:spPr>
          <a:xfrm>
            <a:off x="1055604" y="1905000"/>
            <a:ext cx="3596607" cy="2667000"/>
          </a:xfrm>
        </p:spPr>
        <p:txBody>
          <a:bodyPr/>
          <a:lstStyle/>
          <a:p>
            <a:r>
              <a:rPr lang="en-US" dirty="0"/>
              <a:t>2</a:t>
            </a:r>
          </a:p>
        </p:txBody>
      </p:sp>
      <p:sp>
        <p:nvSpPr>
          <p:cNvPr id="12" name="Text Placeholder 2">
            <a:extLst>
              <a:ext uri="{FF2B5EF4-FFF2-40B4-BE49-F238E27FC236}">
                <a16:creationId xmlns:a16="http://schemas.microsoft.com/office/drawing/2014/main" id="{B79D71FD-46F6-CA08-48FF-2717A89203AB}"/>
              </a:ext>
            </a:extLst>
          </p:cNvPr>
          <p:cNvSpPr>
            <a:spLocks noGrp="1"/>
          </p:cNvSpPr>
          <p:nvPr>
            <p:ph type="body" sz="half" idx="2"/>
          </p:nvPr>
        </p:nvSpPr>
        <p:spPr>
          <a:xfrm>
            <a:off x="1065213" y="4648200"/>
            <a:ext cx="3581399" cy="1371600"/>
          </a:xfrm>
        </p:spPr>
        <p:txBody>
          <a:bodyPr/>
          <a:lstStyle/>
          <a:p>
            <a:r>
              <a:rPr lang="en-US" sz="1800" b="0" i="0" u="none" strike="noStrike" baseline="0" dirty="0">
                <a:latin typeface="CMR12"/>
              </a:rPr>
              <a:t>Complete the previous step for all the points to know a point is core or non-core point.</a:t>
            </a:r>
            <a:endParaRPr lang="en-US" dirty="0"/>
          </a:p>
        </p:txBody>
      </p:sp>
      <p:pic>
        <p:nvPicPr>
          <p:cNvPr id="5" name="Picture 4">
            <a:extLst>
              <a:ext uri="{FF2B5EF4-FFF2-40B4-BE49-F238E27FC236}">
                <a16:creationId xmlns:a16="http://schemas.microsoft.com/office/drawing/2014/main" id="{535F07A8-D479-4973-BDA5-578994125170}"/>
              </a:ext>
            </a:extLst>
          </p:cNvPr>
          <p:cNvPicPr>
            <a:picLocks noChangeAspect="1"/>
          </p:cNvPicPr>
          <p:nvPr/>
        </p:nvPicPr>
        <p:blipFill>
          <a:blip r:embed="rId2"/>
          <a:stretch>
            <a:fillRect/>
          </a:stretch>
        </p:blipFill>
        <p:spPr>
          <a:xfrm>
            <a:off x="4951414" y="1752601"/>
            <a:ext cx="6400800" cy="3200398"/>
          </a:xfrm>
          <a:prstGeom prst="rect">
            <a:avLst/>
          </a:prstGeom>
          <a:noFill/>
        </p:spPr>
      </p:pic>
    </p:spTree>
    <p:extLst>
      <p:ext uri="{BB962C8B-B14F-4D97-AF65-F5344CB8AC3E}">
        <p14:creationId xmlns:p14="http://schemas.microsoft.com/office/powerpoint/2010/main" val="5895131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76AEB454-F07E-5F09-960A-ADB1B2DEF64E}"/>
              </a:ext>
            </a:extLst>
          </p:cNvPr>
          <p:cNvSpPr>
            <a:spLocks noGrp="1"/>
          </p:cNvSpPr>
          <p:nvPr>
            <p:ph type="title"/>
          </p:nvPr>
        </p:nvSpPr>
        <p:spPr>
          <a:xfrm>
            <a:off x="1055604" y="1905000"/>
            <a:ext cx="3596607" cy="2667000"/>
          </a:xfrm>
        </p:spPr>
        <p:txBody>
          <a:bodyPr/>
          <a:lstStyle/>
          <a:p>
            <a:r>
              <a:rPr lang="en-US" dirty="0"/>
              <a:t>3</a:t>
            </a:r>
          </a:p>
        </p:txBody>
      </p:sp>
      <p:sp>
        <p:nvSpPr>
          <p:cNvPr id="12" name="Text Placeholder 2">
            <a:extLst>
              <a:ext uri="{FF2B5EF4-FFF2-40B4-BE49-F238E27FC236}">
                <a16:creationId xmlns:a16="http://schemas.microsoft.com/office/drawing/2014/main" id="{972FF20A-7775-ADB9-62AB-1AB26E990275}"/>
              </a:ext>
            </a:extLst>
          </p:cNvPr>
          <p:cNvSpPr>
            <a:spLocks noGrp="1"/>
          </p:cNvSpPr>
          <p:nvPr>
            <p:ph type="body" sz="half" idx="2"/>
          </p:nvPr>
        </p:nvSpPr>
        <p:spPr>
          <a:xfrm>
            <a:off x="1065213" y="4648200"/>
            <a:ext cx="3581399" cy="1371600"/>
          </a:xfrm>
        </p:spPr>
        <p:txBody>
          <a:bodyPr>
            <a:normAutofit/>
          </a:bodyPr>
          <a:lstStyle/>
          <a:p>
            <a:r>
              <a:rPr lang="en-US" sz="1800" b="0" i="0" u="none" strike="noStrike" baseline="0" dirty="0">
                <a:latin typeface="CMR12"/>
              </a:rPr>
              <a:t>Randomly pick a core point</a:t>
            </a:r>
            <a:r>
              <a:rPr lang="en-US" dirty="0">
                <a:latin typeface="CMR12"/>
              </a:rPr>
              <a:t>, </a:t>
            </a:r>
            <a:r>
              <a:rPr lang="en-US" sz="1800" b="0" i="0" u="none" strike="noStrike" baseline="0" dirty="0">
                <a:latin typeface="CMR12"/>
              </a:rPr>
              <a:t>name it as cluster and core points nearest with distance &lt; eps assign them to same cluster. Repeat </a:t>
            </a:r>
            <a:r>
              <a:rPr lang="en-US" dirty="0">
                <a:latin typeface="CMR12"/>
              </a:rPr>
              <a:t>the same </a:t>
            </a:r>
            <a:r>
              <a:rPr lang="en-US" sz="1800" b="0" i="0" u="none" strike="noStrike" baseline="0" dirty="0">
                <a:latin typeface="CMR12"/>
              </a:rPr>
              <a:t>for all core points.</a:t>
            </a:r>
          </a:p>
          <a:p>
            <a:endParaRPr lang="en-US" dirty="0">
              <a:latin typeface="CMR12"/>
            </a:endParaRPr>
          </a:p>
          <a:p>
            <a:endParaRPr lang="en-US" dirty="0"/>
          </a:p>
        </p:txBody>
      </p:sp>
      <p:pic>
        <p:nvPicPr>
          <p:cNvPr id="5" name="Content Placeholder 4">
            <a:extLst>
              <a:ext uri="{FF2B5EF4-FFF2-40B4-BE49-F238E27FC236}">
                <a16:creationId xmlns:a16="http://schemas.microsoft.com/office/drawing/2014/main" id="{9CB1A9DA-5362-4ABD-A9BA-A7FD07C2C00E}"/>
              </a:ext>
            </a:extLst>
          </p:cNvPr>
          <p:cNvPicPr>
            <a:picLocks noGrp="1" noChangeAspect="1"/>
          </p:cNvPicPr>
          <p:nvPr>
            <p:ph idx="1"/>
          </p:nvPr>
        </p:nvPicPr>
        <p:blipFill>
          <a:blip r:embed="rId2"/>
          <a:stretch>
            <a:fillRect/>
          </a:stretch>
        </p:blipFill>
        <p:spPr>
          <a:xfrm>
            <a:off x="4951414" y="1728598"/>
            <a:ext cx="6400800" cy="3248404"/>
          </a:xfrm>
          <a:noFill/>
        </p:spPr>
      </p:pic>
    </p:spTree>
    <p:extLst>
      <p:ext uri="{BB962C8B-B14F-4D97-AF65-F5344CB8AC3E}">
        <p14:creationId xmlns:p14="http://schemas.microsoft.com/office/powerpoint/2010/main" val="28731433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3E8206C-4070-E80D-E243-E829A19AB602}"/>
              </a:ext>
            </a:extLst>
          </p:cNvPr>
          <p:cNvSpPr>
            <a:spLocks noGrp="1"/>
          </p:cNvSpPr>
          <p:nvPr>
            <p:ph type="title"/>
          </p:nvPr>
        </p:nvSpPr>
        <p:spPr>
          <a:xfrm>
            <a:off x="1055604" y="1905000"/>
            <a:ext cx="3596607" cy="2667000"/>
          </a:xfrm>
        </p:spPr>
        <p:txBody>
          <a:bodyPr/>
          <a:lstStyle/>
          <a:p>
            <a:r>
              <a:rPr lang="en-US" dirty="0"/>
              <a:t>4</a:t>
            </a:r>
          </a:p>
        </p:txBody>
      </p:sp>
      <p:sp>
        <p:nvSpPr>
          <p:cNvPr id="12" name="Text Placeholder 2">
            <a:extLst>
              <a:ext uri="{FF2B5EF4-FFF2-40B4-BE49-F238E27FC236}">
                <a16:creationId xmlns:a16="http://schemas.microsoft.com/office/drawing/2014/main" id="{E92019AD-DBAA-7734-10C4-E6DD27268042}"/>
              </a:ext>
            </a:extLst>
          </p:cNvPr>
          <p:cNvSpPr>
            <a:spLocks noGrp="1"/>
          </p:cNvSpPr>
          <p:nvPr>
            <p:ph type="body" sz="half" idx="2"/>
          </p:nvPr>
        </p:nvSpPr>
        <p:spPr>
          <a:xfrm>
            <a:off x="1065213" y="4648200"/>
            <a:ext cx="3581399" cy="1371600"/>
          </a:xfrm>
        </p:spPr>
        <p:txBody>
          <a:bodyPr/>
          <a:lstStyle/>
          <a:p>
            <a:r>
              <a:rPr lang="en-US" dirty="0"/>
              <a:t>The core points which are away from the cluster forms the other cluster.</a:t>
            </a:r>
          </a:p>
        </p:txBody>
      </p:sp>
      <p:pic>
        <p:nvPicPr>
          <p:cNvPr id="5" name="Content Placeholder 4">
            <a:extLst>
              <a:ext uri="{FF2B5EF4-FFF2-40B4-BE49-F238E27FC236}">
                <a16:creationId xmlns:a16="http://schemas.microsoft.com/office/drawing/2014/main" id="{3C9F3F0E-766A-463C-985C-5D283C96389A}"/>
              </a:ext>
            </a:extLst>
          </p:cNvPr>
          <p:cNvPicPr>
            <a:picLocks noGrp="1" noChangeAspect="1"/>
          </p:cNvPicPr>
          <p:nvPr>
            <p:ph type="pic" idx="1"/>
          </p:nvPr>
        </p:nvPicPr>
        <p:blipFill rotWithShape="1">
          <a:blip r:embed="rId2"/>
          <a:stretch/>
        </p:blipFill>
        <p:spPr>
          <a:xfrm>
            <a:off x="4951414" y="1848613"/>
            <a:ext cx="6400799" cy="3008374"/>
          </a:xfrm>
          <a:noFill/>
        </p:spPr>
      </p:pic>
    </p:spTree>
    <p:extLst>
      <p:ext uri="{BB962C8B-B14F-4D97-AF65-F5344CB8AC3E}">
        <p14:creationId xmlns:p14="http://schemas.microsoft.com/office/powerpoint/2010/main" val="7156604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8C175CE-02E1-EBA9-C4E8-7E3A160D5F54}"/>
              </a:ext>
            </a:extLst>
          </p:cNvPr>
          <p:cNvSpPr>
            <a:spLocks noGrp="1"/>
          </p:cNvSpPr>
          <p:nvPr>
            <p:ph type="title"/>
          </p:nvPr>
        </p:nvSpPr>
        <p:spPr>
          <a:xfrm>
            <a:off x="1055604" y="1905000"/>
            <a:ext cx="3596607" cy="2667000"/>
          </a:xfrm>
        </p:spPr>
        <p:txBody>
          <a:bodyPr/>
          <a:lstStyle/>
          <a:p>
            <a:r>
              <a:rPr lang="en-US" dirty="0"/>
              <a:t>5</a:t>
            </a:r>
          </a:p>
        </p:txBody>
      </p:sp>
      <p:sp>
        <p:nvSpPr>
          <p:cNvPr id="12" name="Text Placeholder 2">
            <a:extLst>
              <a:ext uri="{FF2B5EF4-FFF2-40B4-BE49-F238E27FC236}">
                <a16:creationId xmlns:a16="http://schemas.microsoft.com/office/drawing/2014/main" id="{02B3D437-908C-96F9-FE34-86F034DA7381}"/>
              </a:ext>
            </a:extLst>
          </p:cNvPr>
          <p:cNvSpPr>
            <a:spLocks noGrp="1"/>
          </p:cNvSpPr>
          <p:nvPr>
            <p:ph type="body" sz="half" idx="2"/>
          </p:nvPr>
        </p:nvSpPr>
        <p:spPr>
          <a:xfrm>
            <a:off x="1065213" y="4648200"/>
            <a:ext cx="3581399" cy="1371600"/>
          </a:xfrm>
        </p:spPr>
        <p:txBody>
          <a:bodyPr/>
          <a:lstStyle/>
          <a:p>
            <a:r>
              <a:rPr lang="en-US" dirty="0"/>
              <a:t>Clusters formed using </a:t>
            </a:r>
            <a:r>
              <a:rPr lang="en-US" dirty="0" err="1"/>
              <a:t>DBScan</a:t>
            </a:r>
            <a:endParaRPr lang="en-US" dirty="0"/>
          </a:p>
        </p:txBody>
      </p:sp>
      <p:pic>
        <p:nvPicPr>
          <p:cNvPr id="5" name="Picture 4">
            <a:extLst>
              <a:ext uri="{FF2B5EF4-FFF2-40B4-BE49-F238E27FC236}">
                <a16:creationId xmlns:a16="http://schemas.microsoft.com/office/drawing/2014/main" id="{8F641C73-F59C-462C-A599-A467563A4C6E}"/>
              </a:ext>
            </a:extLst>
          </p:cNvPr>
          <p:cNvPicPr>
            <a:picLocks noChangeAspect="1"/>
          </p:cNvPicPr>
          <p:nvPr/>
        </p:nvPicPr>
        <p:blipFill>
          <a:blip r:embed="rId2"/>
          <a:stretch>
            <a:fillRect/>
          </a:stretch>
        </p:blipFill>
        <p:spPr>
          <a:xfrm>
            <a:off x="4951414" y="1888617"/>
            <a:ext cx="6400800" cy="2928366"/>
          </a:xfrm>
          <a:prstGeom prst="rect">
            <a:avLst/>
          </a:prstGeom>
          <a:noFill/>
        </p:spPr>
      </p:pic>
    </p:spTree>
    <p:extLst>
      <p:ext uri="{BB962C8B-B14F-4D97-AF65-F5344CB8AC3E}">
        <p14:creationId xmlns:p14="http://schemas.microsoft.com/office/powerpoint/2010/main" val="13498441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B5DC1-175D-446F-AA86-263A3E11025B}"/>
              </a:ext>
            </a:extLst>
          </p:cNvPr>
          <p:cNvSpPr>
            <a:spLocks noGrp="1"/>
          </p:cNvSpPr>
          <p:nvPr>
            <p:ph type="title"/>
          </p:nvPr>
        </p:nvSpPr>
        <p:spPr>
          <a:xfrm>
            <a:off x="1055604" y="1905000"/>
            <a:ext cx="3596607" cy="2667000"/>
          </a:xfrm>
        </p:spPr>
        <p:txBody>
          <a:bodyPr anchor="b">
            <a:normAutofit/>
          </a:bodyPr>
          <a:lstStyle/>
          <a:p>
            <a:r>
              <a:rPr lang="en-US" b="0" i="0" u="none" strike="noStrike" baseline="0" dirty="0"/>
              <a:t>Clustering Results</a:t>
            </a:r>
            <a:endParaRPr lang="en-US" dirty="0"/>
          </a:p>
        </p:txBody>
      </p:sp>
      <p:sp>
        <p:nvSpPr>
          <p:cNvPr id="10" name="Text Placeholder 2">
            <a:extLst>
              <a:ext uri="{FF2B5EF4-FFF2-40B4-BE49-F238E27FC236}">
                <a16:creationId xmlns:a16="http://schemas.microsoft.com/office/drawing/2014/main" id="{F1AFEE37-CDF3-B461-BBDC-2978EC9DC439}"/>
              </a:ext>
            </a:extLst>
          </p:cNvPr>
          <p:cNvSpPr>
            <a:spLocks noGrp="1"/>
          </p:cNvSpPr>
          <p:nvPr>
            <p:ph type="body" sz="half" idx="2"/>
          </p:nvPr>
        </p:nvSpPr>
        <p:spPr>
          <a:xfrm>
            <a:off x="1065213" y="4648200"/>
            <a:ext cx="3581399" cy="1371600"/>
          </a:xfrm>
        </p:spPr>
        <p:txBody>
          <a:bodyPr/>
          <a:lstStyle/>
          <a:p>
            <a:r>
              <a:rPr lang="en-US" dirty="0"/>
              <a:t>Tried </a:t>
            </a:r>
            <a:r>
              <a:rPr lang="en-US" dirty="0" err="1"/>
              <a:t>Kmeans</a:t>
            </a:r>
            <a:r>
              <a:rPr lang="en-US" dirty="0"/>
              <a:t> with different K values 10, 20, 50.</a:t>
            </a:r>
          </a:p>
        </p:txBody>
      </p:sp>
      <p:pic>
        <p:nvPicPr>
          <p:cNvPr id="5" name="Content Placeholder 4">
            <a:extLst>
              <a:ext uri="{FF2B5EF4-FFF2-40B4-BE49-F238E27FC236}">
                <a16:creationId xmlns:a16="http://schemas.microsoft.com/office/drawing/2014/main" id="{9B84163C-6013-41BA-9E0F-10775ADC038A}"/>
              </a:ext>
            </a:extLst>
          </p:cNvPr>
          <p:cNvPicPr>
            <a:picLocks noGrp="1" noChangeAspect="1"/>
          </p:cNvPicPr>
          <p:nvPr>
            <p:ph idx="1"/>
          </p:nvPr>
        </p:nvPicPr>
        <p:blipFill>
          <a:blip r:embed="rId2"/>
          <a:stretch>
            <a:fillRect/>
          </a:stretch>
        </p:blipFill>
        <p:spPr>
          <a:xfrm>
            <a:off x="4951414" y="1731952"/>
            <a:ext cx="6400800" cy="3241695"/>
          </a:xfrm>
          <a:noFill/>
        </p:spPr>
      </p:pic>
    </p:spTree>
    <p:extLst>
      <p:ext uri="{BB962C8B-B14F-4D97-AF65-F5344CB8AC3E}">
        <p14:creationId xmlns:p14="http://schemas.microsoft.com/office/powerpoint/2010/main" val="7779011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FF6F0-019C-4173-AE24-0A5952342C6C}"/>
              </a:ext>
            </a:extLst>
          </p:cNvPr>
          <p:cNvSpPr>
            <a:spLocks noGrp="1"/>
          </p:cNvSpPr>
          <p:nvPr>
            <p:ph type="title"/>
          </p:nvPr>
        </p:nvSpPr>
        <p:spPr/>
        <p:txBody>
          <a:bodyPr/>
          <a:lstStyle/>
          <a:p>
            <a:r>
              <a:rPr lang="en-US" sz="3600" b="0" i="0" u="none" strike="noStrike" baseline="0" dirty="0">
                <a:latin typeface="CMBX12"/>
              </a:rPr>
              <a:t>Future Work</a:t>
            </a:r>
            <a:endParaRPr lang="en-US" dirty="0"/>
          </a:p>
        </p:txBody>
      </p:sp>
      <p:sp>
        <p:nvSpPr>
          <p:cNvPr id="3" name="Content Placeholder 2">
            <a:extLst>
              <a:ext uri="{FF2B5EF4-FFF2-40B4-BE49-F238E27FC236}">
                <a16:creationId xmlns:a16="http://schemas.microsoft.com/office/drawing/2014/main" id="{68883172-6EC0-4443-8076-245D8CB92CC4}"/>
              </a:ext>
            </a:extLst>
          </p:cNvPr>
          <p:cNvSpPr>
            <a:spLocks noGrp="1"/>
          </p:cNvSpPr>
          <p:nvPr>
            <p:ph idx="1"/>
          </p:nvPr>
        </p:nvSpPr>
        <p:spPr/>
        <p:txBody>
          <a:bodyPr/>
          <a:lstStyle/>
          <a:p>
            <a:pPr marL="0" indent="0" algn="l">
              <a:buNone/>
            </a:pPr>
            <a:r>
              <a:rPr lang="en-US" sz="1800" b="0" i="0" u="none" strike="noStrike" baseline="0" dirty="0">
                <a:latin typeface="CMR12"/>
              </a:rPr>
              <a:t>Challenges associated with ML </a:t>
            </a:r>
          </a:p>
          <a:p>
            <a:pPr algn="l"/>
            <a:r>
              <a:rPr lang="en-US" sz="1800" b="0" i="0" u="none" strike="noStrike" baseline="0" dirty="0">
                <a:latin typeface="CMR12"/>
              </a:rPr>
              <a:t>Some of them are first we need to handle cases like simulating with different SoC configurations in which for each configuration we need to generate one model.</a:t>
            </a:r>
          </a:p>
          <a:p>
            <a:pPr algn="l"/>
            <a:r>
              <a:rPr lang="en-US" sz="1800" b="0" i="0" u="none" strike="noStrike" baseline="0" dirty="0">
                <a:latin typeface="CMR12"/>
              </a:rPr>
              <a:t>We will also be running the simulation on various number of cores and with the different number of threads per core and again this will generate a huge number of models.</a:t>
            </a:r>
          </a:p>
        </p:txBody>
      </p:sp>
    </p:spTree>
    <p:extLst>
      <p:ext uri="{BB962C8B-B14F-4D97-AF65-F5344CB8AC3E}">
        <p14:creationId xmlns:p14="http://schemas.microsoft.com/office/powerpoint/2010/main" val="15368090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81C55-AB58-4C01-B1D5-018B8E28AC56}"/>
              </a:ext>
            </a:extLst>
          </p:cNvPr>
          <p:cNvSpPr>
            <a:spLocks noGrp="1"/>
          </p:cNvSpPr>
          <p:nvPr>
            <p:ph type="title"/>
          </p:nvPr>
        </p:nvSpPr>
        <p:spPr/>
        <p:txBody>
          <a:bodyPr/>
          <a:lstStyle/>
          <a:p>
            <a:r>
              <a:rPr lang="en-US" sz="3600" b="0" i="0" u="none" strike="noStrike" baseline="0" dirty="0">
                <a:latin typeface="CMBX12"/>
              </a:rPr>
              <a:t>Conclusion</a:t>
            </a:r>
            <a:endParaRPr lang="en-US" dirty="0"/>
          </a:p>
        </p:txBody>
      </p:sp>
      <p:sp>
        <p:nvSpPr>
          <p:cNvPr id="3" name="Content Placeholder 2">
            <a:extLst>
              <a:ext uri="{FF2B5EF4-FFF2-40B4-BE49-F238E27FC236}">
                <a16:creationId xmlns:a16="http://schemas.microsoft.com/office/drawing/2014/main" id="{E0611BDD-533A-4406-83C1-8744B24B6671}"/>
              </a:ext>
            </a:extLst>
          </p:cNvPr>
          <p:cNvSpPr>
            <a:spLocks noGrp="1"/>
          </p:cNvSpPr>
          <p:nvPr>
            <p:ph idx="1"/>
          </p:nvPr>
        </p:nvSpPr>
        <p:spPr/>
        <p:txBody>
          <a:bodyPr/>
          <a:lstStyle/>
          <a:p>
            <a:pPr algn="l"/>
            <a:r>
              <a:rPr lang="en-US" sz="1800" b="0" i="0" u="none" strike="noStrike" baseline="0" dirty="0">
                <a:latin typeface="CMR12"/>
              </a:rPr>
              <a:t>There is an improvement in reducing the error rate by removing the four parameters.</a:t>
            </a:r>
          </a:p>
          <a:p>
            <a:pPr algn="l"/>
            <a:r>
              <a:rPr lang="en-US" sz="1800" b="0" i="0" u="none" strike="noStrike" baseline="0" dirty="0">
                <a:latin typeface="CMR12"/>
              </a:rPr>
              <a:t>Bucketizing the memory latency values reveals the regions where more memory transactions are happening.</a:t>
            </a:r>
          </a:p>
          <a:p>
            <a:pPr algn="l"/>
            <a:r>
              <a:rPr lang="en-US" sz="1800" b="0" i="0" u="none" strike="noStrike" baseline="0" dirty="0">
                <a:latin typeface="CMR12"/>
              </a:rPr>
              <a:t>Comparing of predicted and measured latency reveals important observations.</a:t>
            </a:r>
          </a:p>
          <a:p>
            <a:pPr algn="l"/>
            <a:r>
              <a:rPr lang="en-US" sz="1800" b="0" i="0" u="none" strike="noStrike" baseline="0" dirty="0">
                <a:latin typeface="CMR12"/>
              </a:rPr>
              <a:t>Splitting of physical address parameter reduces the error percentage.</a:t>
            </a:r>
          </a:p>
          <a:p>
            <a:pPr algn="l"/>
            <a:r>
              <a:rPr lang="en-US" sz="1800" b="0" i="0" u="none" strike="noStrike" baseline="0" dirty="0" err="1">
                <a:latin typeface="CMR12"/>
              </a:rPr>
              <a:t>DBScan</a:t>
            </a:r>
            <a:r>
              <a:rPr lang="en-US" sz="1800" b="0" i="0" u="none" strike="noStrike" baseline="0" dirty="0">
                <a:latin typeface="CMR12"/>
              </a:rPr>
              <a:t> clustering algorithm provides optimal number of clusters in </a:t>
            </a:r>
            <a:r>
              <a:rPr lang="en-US" sz="1800" b="0" i="0" u="none" strike="noStrike" baseline="0" dirty="0" err="1">
                <a:latin typeface="CMR12"/>
              </a:rPr>
              <a:t>speccpu</a:t>
            </a:r>
            <a:r>
              <a:rPr lang="en-US" sz="1800" b="0" i="0" u="none" strike="noStrike" baseline="0" dirty="0">
                <a:latin typeface="CMR12"/>
              </a:rPr>
              <a:t> suite.</a:t>
            </a:r>
          </a:p>
          <a:p>
            <a:pPr algn="l"/>
            <a:r>
              <a:rPr lang="en-US" sz="1800" b="0" i="0" u="none" strike="noStrike" baseline="0" dirty="0">
                <a:latin typeface="CMR12"/>
              </a:rPr>
              <a:t>Applying the K-means clustering on the </a:t>
            </a:r>
            <a:r>
              <a:rPr lang="en-US" sz="1800" b="0" i="0" u="none" strike="noStrike" baseline="0" dirty="0" err="1">
                <a:latin typeface="CMR12"/>
              </a:rPr>
              <a:t>speccpu</a:t>
            </a:r>
            <a:r>
              <a:rPr lang="en-US" sz="1800" b="0" i="0" u="none" strike="noStrike" baseline="0" dirty="0">
                <a:latin typeface="CMR12"/>
              </a:rPr>
              <a:t> benchmark suite effectively reduces the training effort in terms of compute and wall clock time.</a:t>
            </a:r>
          </a:p>
          <a:p>
            <a:pPr marL="223838" marR="0" lvl="0" indent="-223838" algn="l" defTabSz="914400" rtl="0" eaLnBrk="1" fontAlgn="auto" latinLnBrk="0" hangingPunct="1">
              <a:lnSpc>
                <a:spcPct val="90000"/>
              </a:lnSpc>
              <a:spcBef>
                <a:spcPts val="1800"/>
              </a:spcBef>
              <a:spcAft>
                <a:spcPts val="0"/>
              </a:spcAft>
              <a:buClr>
                <a:srgbClr val="56C5FF"/>
              </a:buClr>
              <a:buSzPct val="100000"/>
              <a:buFont typeface="Arial" pitchFamily="34" charset="0"/>
              <a:buChar char="•"/>
              <a:tabLst/>
              <a:defRPr/>
            </a:pPr>
            <a:r>
              <a:rPr kumimoji="0" lang="en-US" sz="1800" b="0" i="0" u="none" strike="noStrike" kern="1200" cap="none" spc="0" normalizeH="0" baseline="0" noProof="0" dirty="0">
                <a:ln>
                  <a:noFill/>
                </a:ln>
                <a:solidFill>
                  <a:prstClr val="white"/>
                </a:solidFill>
                <a:effectLst/>
                <a:uLnTx/>
                <a:uFillTx/>
                <a:latin typeface="CMR12"/>
                <a:ea typeface="+mn-ea"/>
                <a:cs typeface="+mn-cs"/>
              </a:rPr>
              <a:t>Finally using this ML infrastructure in other potential areas. as this project is Proof of Concept for using ML models integrated with the simulator, that can be used for future applications.</a:t>
            </a:r>
            <a:endParaRPr kumimoji="0" lang="en-US" sz="2400" b="0" i="0" u="none" strike="noStrike" kern="1200" cap="none" spc="0" normalizeH="0" baseline="0" noProof="0" dirty="0">
              <a:ln>
                <a:noFill/>
              </a:ln>
              <a:solidFill>
                <a:prstClr val="white"/>
              </a:solidFill>
              <a:effectLst/>
              <a:uLnTx/>
              <a:uFillTx/>
              <a:latin typeface="Corbel"/>
              <a:ea typeface="+mn-ea"/>
              <a:cs typeface="+mn-cs"/>
            </a:endParaRPr>
          </a:p>
          <a:p>
            <a:pPr algn="l"/>
            <a:endParaRPr lang="en-US" dirty="0"/>
          </a:p>
        </p:txBody>
      </p:sp>
    </p:spTree>
    <p:extLst>
      <p:ext uri="{BB962C8B-B14F-4D97-AF65-F5344CB8AC3E}">
        <p14:creationId xmlns:p14="http://schemas.microsoft.com/office/powerpoint/2010/main" val="39362592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B927E-6955-49C4-8974-4442B538FE4E}"/>
              </a:ext>
            </a:extLst>
          </p:cNvPr>
          <p:cNvSpPr>
            <a:spLocks noGrp="1"/>
          </p:cNvSpPr>
          <p:nvPr>
            <p:ph type="title"/>
          </p:nvPr>
        </p:nvSpPr>
        <p:spPr>
          <a:xfrm>
            <a:off x="491803" y="228600"/>
            <a:ext cx="9144001" cy="838200"/>
          </a:xfrm>
        </p:spPr>
        <p:txBody>
          <a:bodyPr/>
          <a:lstStyle/>
          <a:p>
            <a:r>
              <a:rPr lang="en-US" dirty="0"/>
              <a:t>Contribution</a:t>
            </a:r>
          </a:p>
        </p:txBody>
      </p:sp>
      <p:sp>
        <p:nvSpPr>
          <p:cNvPr id="3" name="Content Placeholder 2">
            <a:extLst>
              <a:ext uri="{FF2B5EF4-FFF2-40B4-BE49-F238E27FC236}">
                <a16:creationId xmlns:a16="http://schemas.microsoft.com/office/drawing/2014/main" id="{55D05918-1C07-4627-B141-77BF3709E763}"/>
              </a:ext>
            </a:extLst>
          </p:cNvPr>
          <p:cNvSpPr>
            <a:spLocks noGrp="1"/>
          </p:cNvSpPr>
          <p:nvPr>
            <p:ph idx="1"/>
          </p:nvPr>
        </p:nvSpPr>
        <p:spPr>
          <a:xfrm>
            <a:off x="177402" y="1143000"/>
            <a:ext cx="9260201" cy="5575141"/>
          </a:xfrm>
        </p:spPr>
        <p:txBody>
          <a:bodyPr>
            <a:normAutofit fontScale="92500"/>
          </a:bodyPr>
          <a:lstStyle/>
          <a:p>
            <a:pPr algn="l"/>
            <a:r>
              <a:rPr lang="en-US" b="0" i="0" u="none" strike="noStrike" baseline="0" dirty="0">
                <a:latin typeface="CMBX12"/>
              </a:rPr>
              <a:t>Parallelized the Existing Machine Learning Model Scripts which </a:t>
            </a:r>
            <a:r>
              <a:rPr lang="en-US" b="0" i="0" u="none" strike="noStrike" baseline="0" dirty="0">
                <a:latin typeface="CMR12"/>
              </a:rPr>
              <a:t>reduce the computational delay by almost greater than 50%.</a:t>
            </a:r>
            <a:r>
              <a:rPr lang="en-US" b="0" i="0" u="none" strike="noStrike" baseline="0" dirty="0">
                <a:latin typeface="CMBX12"/>
              </a:rPr>
              <a:t> </a:t>
            </a:r>
          </a:p>
          <a:p>
            <a:pPr algn="l"/>
            <a:r>
              <a:rPr lang="en-US" b="0" i="0" u="none" strike="noStrike" baseline="0" dirty="0">
                <a:latin typeface="CMBX12"/>
              </a:rPr>
              <a:t>Observed Latency Comparison plots for many traces.</a:t>
            </a:r>
          </a:p>
          <a:p>
            <a:pPr algn="l"/>
            <a:r>
              <a:rPr lang="en-US" dirty="0">
                <a:latin typeface="CMBX12"/>
              </a:rPr>
              <a:t>Bucketized the latency values for many traces.</a:t>
            </a:r>
          </a:p>
          <a:p>
            <a:pPr algn="l"/>
            <a:r>
              <a:rPr lang="en-US" dirty="0">
                <a:latin typeface="CMBX12"/>
              </a:rPr>
              <a:t>Python and Bash Scripts to collect training error data, stats value for all the configs used in the project</a:t>
            </a:r>
          </a:p>
          <a:p>
            <a:pPr algn="l"/>
            <a:r>
              <a:rPr lang="en-US" dirty="0"/>
              <a:t>Scripts to generate </a:t>
            </a:r>
            <a:r>
              <a:rPr lang="en-US" dirty="0" err="1"/>
              <a:t>tbat</a:t>
            </a:r>
            <a:r>
              <a:rPr lang="en-US" dirty="0"/>
              <a:t> commands for clustering process and to automate it.</a:t>
            </a:r>
          </a:p>
          <a:p>
            <a:pPr algn="l"/>
            <a:r>
              <a:rPr lang="en-US" dirty="0"/>
              <a:t>Automated script to generate N config files based on cluster value.</a:t>
            </a:r>
          </a:p>
          <a:p>
            <a:pPr algn="l"/>
            <a:r>
              <a:rPr lang="en-US" dirty="0"/>
              <a:t>Applied </a:t>
            </a:r>
            <a:r>
              <a:rPr lang="en-US" dirty="0" err="1"/>
              <a:t>Kmeans</a:t>
            </a:r>
            <a:r>
              <a:rPr lang="en-US" dirty="0"/>
              <a:t> and </a:t>
            </a:r>
            <a:r>
              <a:rPr lang="en-US" dirty="0" err="1"/>
              <a:t>DBScan</a:t>
            </a:r>
            <a:r>
              <a:rPr lang="en-US" dirty="0"/>
              <a:t> clustering to both client and server benchmarks. </a:t>
            </a:r>
          </a:p>
          <a:p>
            <a:pPr algn="l"/>
            <a:r>
              <a:rPr lang="en-US" dirty="0"/>
              <a:t>Code to split PA to </a:t>
            </a:r>
            <a:r>
              <a:rPr lang="en-US" sz="2400" b="0" i="0" u="none" strike="noStrike" baseline="0" dirty="0">
                <a:latin typeface="CMR12"/>
              </a:rPr>
              <a:t>row, bank, column, rank, channel and NA.</a:t>
            </a:r>
          </a:p>
          <a:p>
            <a:pPr algn="l"/>
            <a:r>
              <a:rPr lang="en-US" dirty="0">
                <a:latin typeface="CMR12"/>
              </a:rPr>
              <a:t>Modified code base to support the above changes.</a:t>
            </a:r>
            <a:endParaRPr lang="en-US" dirty="0"/>
          </a:p>
          <a:p>
            <a:pPr algn="l"/>
            <a:endParaRPr lang="en-US" dirty="0"/>
          </a:p>
        </p:txBody>
      </p:sp>
      <p:pic>
        <p:nvPicPr>
          <p:cNvPr id="7" name="Picture 6">
            <a:extLst>
              <a:ext uri="{FF2B5EF4-FFF2-40B4-BE49-F238E27FC236}">
                <a16:creationId xmlns:a16="http://schemas.microsoft.com/office/drawing/2014/main" id="{691B3EF8-6BA6-45B4-9EF8-407EC15366B2}"/>
              </a:ext>
            </a:extLst>
          </p:cNvPr>
          <p:cNvPicPr>
            <a:picLocks noChangeAspect="1"/>
          </p:cNvPicPr>
          <p:nvPr/>
        </p:nvPicPr>
        <p:blipFill rotWithShape="1">
          <a:blip r:embed="rId2"/>
          <a:srcRect r="23971"/>
          <a:stretch/>
        </p:blipFill>
        <p:spPr>
          <a:xfrm>
            <a:off x="9599612" y="1259569"/>
            <a:ext cx="2411811" cy="5124713"/>
          </a:xfrm>
          <a:prstGeom prst="rect">
            <a:avLst/>
          </a:prstGeom>
        </p:spPr>
      </p:pic>
    </p:spTree>
    <p:extLst>
      <p:ext uri="{BB962C8B-B14F-4D97-AF65-F5344CB8AC3E}">
        <p14:creationId xmlns:p14="http://schemas.microsoft.com/office/powerpoint/2010/main" val="1906838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85FAB-E655-4249-8E69-CDB196A87C66}"/>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6FA9B86C-752B-43E9-B66B-416003DE8AFF}"/>
              </a:ext>
            </a:extLst>
          </p:cNvPr>
          <p:cNvSpPr>
            <a:spLocks noGrp="1"/>
          </p:cNvSpPr>
          <p:nvPr>
            <p:ph idx="1"/>
          </p:nvPr>
        </p:nvSpPr>
        <p:spPr/>
        <p:txBody>
          <a:bodyPr/>
          <a:lstStyle/>
          <a:p>
            <a:endParaRPr lang="fr-FR" sz="2400" b="0" i="0" u="none" strike="noStrike" baseline="0" dirty="0">
              <a:latin typeface="CMR12"/>
              <a:hlinkClick r:id="rId2"/>
            </a:endParaRPr>
          </a:p>
          <a:p>
            <a:r>
              <a:rPr lang="fr-FR" dirty="0" err="1">
                <a:latin typeface="CMR12"/>
                <a:hlinkClick r:id="rId2"/>
              </a:rPr>
              <a:t>Mostly</a:t>
            </a:r>
            <a:r>
              <a:rPr lang="fr-FR" dirty="0">
                <a:latin typeface="CMR12"/>
                <a:hlinkClick r:id="rId2"/>
              </a:rPr>
              <a:t> </a:t>
            </a:r>
            <a:r>
              <a:rPr lang="fr-FR" dirty="0" err="1">
                <a:latin typeface="CMR12"/>
                <a:hlinkClick r:id="rId2"/>
              </a:rPr>
              <a:t>derived</a:t>
            </a:r>
            <a:r>
              <a:rPr lang="fr-FR" dirty="0">
                <a:latin typeface="CMR12"/>
                <a:hlinkClick r:id="rId2"/>
              </a:rPr>
              <a:t> </a:t>
            </a:r>
            <a:r>
              <a:rPr lang="fr-FR" dirty="0" err="1">
                <a:latin typeface="CMR12"/>
                <a:hlinkClick r:id="rId2"/>
              </a:rPr>
              <a:t>from</a:t>
            </a:r>
            <a:r>
              <a:rPr lang="fr-FR" dirty="0">
                <a:latin typeface="CMR12"/>
                <a:hlinkClick r:id="rId2"/>
              </a:rPr>
              <a:t> the </a:t>
            </a:r>
            <a:r>
              <a:rPr lang="fr-FR" dirty="0" err="1">
                <a:latin typeface="CMR12"/>
                <a:hlinkClick r:id="rId2"/>
              </a:rPr>
              <a:t>project</a:t>
            </a:r>
            <a:r>
              <a:rPr lang="fr-FR" dirty="0">
                <a:latin typeface="CMR12"/>
                <a:hlinkClick r:id="rId2"/>
              </a:rPr>
              <a:t> report.</a:t>
            </a:r>
          </a:p>
          <a:p>
            <a:r>
              <a:rPr lang="fr-FR" sz="2400" b="0" i="0" u="none" strike="noStrike" baseline="0" dirty="0">
                <a:latin typeface="CMR12"/>
                <a:hlinkClick r:id="rId2"/>
              </a:rPr>
              <a:t>https://www.geeksforgeeks.org/dbscan-clustering-in-ml-density-based-clustering/</a:t>
            </a:r>
            <a:endParaRPr lang="fr-FR" sz="2400" b="0" i="0" u="none" strike="noStrike" baseline="0" dirty="0">
              <a:latin typeface="CMR12"/>
            </a:endParaRPr>
          </a:p>
          <a:p>
            <a:r>
              <a:rPr lang="en-US" dirty="0">
                <a:hlinkClick r:id="rId3"/>
              </a:rPr>
              <a:t>https://towardsdatascience.com/understanding-k-means-clustering-in-machine-learning-6a6e67336aa1</a:t>
            </a:r>
            <a:endParaRPr lang="en-US" dirty="0"/>
          </a:p>
          <a:p>
            <a:r>
              <a:rPr lang="en-US" dirty="0">
                <a:hlinkClick r:id="rId4"/>
              </a:rPr>
              <a:t>https://statquest.org/clustering-with-dbscan-clearly-explained/</a:t>
            </a:r>
            <a:endParaRPr lang="en-US" dirty="0"/>
          </a:p>
          <a:p>
            <a:r>
              <a:rPr lang="en-US" dirty="0">
                <a:hlinkClick r:id="rId5"/>
              </a:rPr>
              <a:t>https://app.learney.me/?concept=78</a:t>
            </a:r>
            <a:endParaRPr lang="en-US" dirty="0"/>
          </a:p>
          <a:p>
            <a:endParaRPr lang="fr-FR" dirty="0">
              <a:latin typeface="CMR12"/>
            </a:endParaRPr>
          </a:p>
          <a:p>
            <a:endParaRPr lang="en-US" dirty="0"/>
          </a:p>
          <a:p>
            <a:endParaRPr lang="en-US" dirty="0"/>
          </a:p>
          <a:p>
            <a:endParaRPr lang="en-US" dirty="0"/>
          </a:p>
        </p:txBody>
      </p:sp>
    </p:spTree>
    <p:extLst>
      <p:ext uri="{BB962C8B-B14F-4D97-AF65-F5344CB8AC3E}">
        <p14:creationId xmlns:p14="http://schemas.microsoft.com/office/powerpoint/2010/main" val="23230027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11D3D-081A-4F90-8E90-88B1731F3145}"/>
              </a:ext>
            </a:extLst>
          </p:cNvPr>
          <p:cNvSpPr>
            <a:spLocks noGrp="1"/>
          </p:cNvSpPr>
          <p:nvPr>
            <p:ph type="title"/>
          </p:nvPr>
        </p:nvSpPr>
        <p:spPr>
          <a:xfrm>
            <a:off x="1522413" y="358515"/>
            <a:ext cx="9144001" cy="1371600"/>
          </a:xfrm>
        </p:spPr>
        <p:txBody>
          <a:bodyPr anchor="b">
            <a:normAutofit/>
          </a:bodyPr>
          <a:lstStyle/>
          <a:p>
            <a:r>
              <a:rPr lang="en-US" dirty="0"/>
              <a:t>Overview</a:t>
            </a:r>
          </a:p>
        </p:txBody>
      </p:sp>
      <p:sp>
        <p:nvSpPr>
          <p:cNvPr id="3" name="Content Placeholder 2">
            <a:extLst>
              <a:ext uri="{FF2B5EF4-FFF2-40B4-BE49-F238E27FC236}">
                <a16:creationId xmlns:a16="http://schemas.microsoft.com/office/drawing/2014/main" id="{C45787D4-02AC-400B-A175-769ECF2A4AFB}"/>
              </a:ext>
            </a:extLst>
          </p:cNvPr>
          <p:cNvSpPr>
            <a:spLocks noGrp="1"/>
          </p:cNvSpPr>
          <p:nvPr>
            <p:ph sz="half" idx="1"/>
          </p:nvPr>
        </p:nvSpPr>
        <p:spPr>
          <a:xfrm>
            <a:off x="1504781" y="1905001"/>
            <a:ext cx="4419599" cy="4114800"/>
          </a:xfrm>
        </p:spPr>
        <p:txBody>
          <a:bodyPr>
            <a:normAutofit/>
          </a:bodyPr>
          <a:lstStyle/>
          <a:p>
            <a:r>
              <a:rPr lang="en-US" dirty="0"/>
              <a:t>Processor core predicts all memory latencies beyond L3 Cache.</a:t>
            </a:r>
          </a:p>
          <a:p>
            <a:r>
              <a:rPr lang="en-US" dirty="0"/>
              <a:t>Beyond L3 - L3 Cache misses, L3 Cache evicts.</a:t>
            </a:r>
          </a:p>
          <a:p>
            <a:r>
              <a:rPr lang="en-US" dirty="0"/>
              <a:t>No need for modelling, if we can predict memory latencies faster and accurately.</a:t>
            </a:r>
          </a:p>
        </p:txBody>
      </p:sp>
      <p:pic>
        <p:nvPicPr>
          <p:cNvPr id="4" name="Picture 3" descr="Diagram&#10;&#10;Description automatically generated">
            <a:extLst>
              <a:ext uri="{FF2B5EF4-FFF2-40B4-BE49-F238E27FC236}">
                <a16:creationId xmlns:a16="http://schemas.microsoft.com/office/drawing/2014/main" id="{B5225C8A-BDA9-4EB7-8424-247BA2C90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9182" y="2514600"/>
            <a:ext cx="5504029" cy="2248853"/>
          </a:xfrm>
          <a:prstGeom prst="rect">
            <a:avLst/>
          </a:prstGeom>
          <a:noFill/>
        </p:spPr>
      </p:pic>
    </p:spTree>
    <p:extLst>
      <p:ext uri="{BB962C8B-B14F-4D97-AF65-F5344CB8AC3E}">
        <p14:creationId xmlns:p14="http://schemas.microsoft.com/office/powerpoint/2010/main" val="25147727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E0B75-5BBC-422D-9C96-05BD0F58A531}"/>
              </a:ext>
            </a:extLst>
          </p:cNvPr>
          <p:cNvSpPr>
            <a:spLocks noGrp="1"/>
          </p:cNvSpPr>
          <p:nvPr>
            <p:ph type="title"/>
          </p:nvPr>
        </p:nvSpPr>
        <p:spPr>
          <a:xfrm>
            <a:off x="1903412" y="2209800"/>
            <a:ext cx="9144001" cy="1371600"/>
          </a:xfrm>
        </p:spPr>
        <p:txBody>
          <a:bodyPr/>
          <a:lstStyle/>
          <a:p>
            <a:r>
              <a:rPr lang="en-US" dirty="0"/>
              <a:t>			THANK YOU!</a:t>
            </a:r>
          </a:p>
        </p:txBody>
      </p:sp>
    </p:spTree>
    <p:extLst>
      <p:ext uri="{BB962C8B-B14F-4D97-AF65-F5344CB8AC3E}">
        <p14:creationId xmlns:p14="http://schemas.microsoft.com/office/powerpoint/2010/main" val="6332510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3AE16-DB1E-4FF8-BACA-D80A8CAAFCC0}"/>
              </a:ext>
            </a:extLst>
          </p:cNvPr>
          <p:cNvSpPr>
            <a:spLocks noGrp="1"/>
          </p:cNvSpPr>
          <p:nvPr>
            <p:ph type="title"/>
          </p:nvPr>
        </p:nvSpPr>
        <p:spPr>
          <a:xfrm>
            <a:off x="1522413" y="381000"/>
            <a:ext cx="9144001" cy="1371600"/>
          </a:xfrm>
        </p:spPr>
        <p:txBody>
          <a:bodyPr anchor="b">
            <a:normAutofit/>
          </a:bodyPr>
          <a:lstStyle/>
          <a:p>
            <a:r>
              <a:rPr lang="en-US" dirty="0"/>
              <a:t>Models for Memory Latency</a:t>
            </a:r>
          </a:p>
        </p:txBody>
      </p:sp>
      <p:sp>
        <p:nvSpPr>
          <p:cNvPr id="3" name="Content Placeholder 2">
            <a:extLst>
              <a:ext uri="{FF2B5EF4-FFF2-40B4-BE49-F238E27FC236}">
                <a16:creationId xmlns:a16="http://schemas.microsoft.com/office/drawing/2014/main" id="{FC528559-C6AA-4868-B22B-9536DBB4A9E5}"/>
              </a:ext>
            </a:extLst>
          </p:cNvPr>
          <p:cNvSpPr>
            <a:spLocks noGrp="1"/>
          </p:cNvSpPr>
          <p:nvPr>
            <p:ph sz="half" idx="1"/>
          </p:nvPr>
        </p:nvSpPr>
        <p:spPr>
          <a:xfrm>
            <a:off x="1446212" y="2209800"/>
            <a:ext cx="8839200" cy="3352801"/>
          </a:xfrm>
        </p:spPr>
        <p:txBody>
          <a:bodyPr>
            <a:normAutofit/>
          </a:bodyPr>
          <a:lstStyle/>
          <a:p>
            <a:pPr marL="0" indent="0">
              <a:buNone/>
            </a:pPr>
            <a:r>
              <a:rPr lang="en-US" dirty="0"/>
              <a:t>1. Accurate SoC Latency Model</a:t>
            </a:r>
          </a:p>
          <a:p>
            <a:pPr marL="0" indent="0">
              <a:buNone/>
            </a:pPr>
            <a:r>
              <a:rPr lang="en-US" dirty="0"/>
              <a:t>2. Fixed Latency Model</a:t>
            </a:r>
          </a:p>
          <a:p>
            <a:pPr marL="0" indent="0">
              <a:buNone/>
            </a:pPr>
            <a:r>
              <a:rPr lang="en-US" dirty="0"/>
              <a:t>3. Machine Learning based Latency Model</a:t>
            </a:r>
          </a:p>
          <a:p>
            <a:pPr marL="0" indent="0">
              <a:buNone/>
            </a:pPr>
            <a:endParaRPr lang="en-US" dirty="0"/>
          </a:p>
        </p:txBody>
      </p:sp>
    </p:spTree>
    <p:extLst>
      <p:ext uri="{BB962C8B-B14F-4D97-AF65-F5344CB8AC3E}">
        <p14:creationId xmlns:p14="http://schemas.microsoft.com/office/powerpoint/2010/main" val="11531501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C648-7E91-483E-8393-43CD6425CED3}"/>
              </a:ext>
            </a:extLst>
          </p:cNvPr>
          <p:cNvSpPr>
            <a:spLocks noGrp="1"/>
          </p:cNvSpPr>
          <p:nvPr>
            <p:ph type="title"/>
          </p:nvPr>
        </p:nvSpPr>
        <p:spPr/>
        <p:txBody>
          <a:bodyPr/>
          <a:lstStyle/>
          <a:p>
            <a:r>
              <a:rPr lang="en-US" dirty="0"/>
              <a:t>Accurate SoC Model</a:t>
            </a:r>
          </a:p>
        </p:txBody>
      </p:sp>
      <p:sp>
        <p:nvSpPr>
          <p:cNvPr id="3" name="Content Placeholder 2">
            <a:extLst>
              <a:ext uri="{FF2B5EF4-FFF2-40B4-BE49-F238E27FC236}">
                <a16:creationId xmlns:a16="http://schemas.microsoft.com/office/drawing/2014/main" id="{7DD8B8EB-453A-491E-93AB-2C3C54A70715}"/>
              </a:ext>
            </a:extLst>
          </p:cNvPr>
          <p:cNvSpPr>
            <a:spLocks noGrp="1"/>
          </p:cNvSpPr>
          <p:nvPr>
            <p:ph idx="1"/>
          </p:nvPr>
        </p:nvSpPr>
        <p:spPr/>
        <p:txBody>
          <a:bodyPr/>
          <a:lstStyle/>
          <a:p>
            <a:r>
              <a:rPr lang="en-US" dirty="0"/>
              <a:t>Accuracy - Best</a:t>
            </a:r>
          </a:p>
          <a:p>
            <a:r>
              <a:rPr lang="en-US" dirty="0"/>
              <a:t>Complexity - Highest</a:t>
            </a:r>
          </a:p>
          <a:p>
            <a:r>
              <a:rPr lang="en-US" dirty="0"/>
              <a:t>Runtime - Highest</a:t>
            </a:r>
          </a:p>
          <a:p>
            <a:pPr marL="0" indent="0">
              <a:buNone/>
            </a:pPr>
            <a:endParaRPr lang="en-US" dirty="0"/>
          </a:p>
        </p:txBody>
      </p:sp>
    </p:spTree>
    <p:extLst>
      <p:ext uri="{BB962C8B-B14F-4D97-AF65-F5344CB8AC3E}">
        <p14:creationId xmlns:p14="http://schemas.microsoft.com/office/powerpoint/2010/main" val="32494577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ECBC5-3E86-4CF0-BD2B-055AF039B07D}"/>
              </a:ext>
            </a:extLst>
          </p:cNvPr>
          <p:cNvSpPr>
            <a:spLocks noGrp="1"/>
          </p:cNvSpPr>
          <p:nvPr>
            <p:ph type="title"/>
          </p:nvPr>
        </p:nvSpPr>
        <p:spPr/>
        <p:txBody>
          <a:bodyPr/>
          <a:lstStyle/>
          <a:p>
            <a:r>
              <a:rPr lang="en-US" sz="3600" dirty="0"/>
              <a:t>Fixed Latency Model</a:t>
            </a:r>
            <a:endParaRPr lang="en-US" dirty="0"/>
          </a:p>
        </p:txBody>
      </p:sp>
      <p:sp>
        <p:nvSpPr>
          <p:cNvPr id="3" name="Content Placeholder 2">
            <a:extLst>
              <a:ext uri="{FF2B5EF4-FFF2-40B4-BE49-F238E27FC236}">
                <a16:creationId xmlns:a16="http://schemas.microsoft.com/office/drawing/2014/main" id="{DDDE3483-C5CC-4BFA-9740-227569AAE4A4}"/>
              </a:ext>
            </a:extLst>
          </p:cNvPr>
          <p:cNvSpPr>
            <a:spLocks noGrp="1"/>
          </p:cNvSpPr>
          <p:nvPr>
            <p:ph idx="1"/>
          </p:nvPr>
        </p:nvSpPr>
        <p:spPr/>
        <p:txBody>
          <a:bodyPr/>
          <a:lstStyle/>
          <a:p>
            <a:r>
              <a:rPr lang="en-US" dirty="0"/>
              <a:t>Accuracy - Worst</a:t>
            </a:r>
          </a:p>
          <a:p>
            <a:r>
              <a:rPr lang="en-US" dirty="0"/>
              <a:t>Complexity - Least</a:t>
            </a:r>
          </a:p>
          <a:p>
            <a:r>
              <a:rPr lang="en-US" dirty="0"/>
              <a:t>Runtime - Least</a:t>
            </a:r>
          </a:p>
          <a:p>
            <a:endParaRPr lang="en-US" dirty="0"/>
          </a:p>
        </p:txBody>
      </p:sp>
    </p:spTree>
    <p:extLst>
      <p:ext uri="{BB962C8B-B14F-4D97-AF65-F5344CB8AC3E}">
        <p14:creationId xmlns:p14="http://schemas.microsoft.com/office/powerpoint/2010/main" val="24595604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6224A-6D32-436B-BA5C-E3CC615E782B}"/>
              </a:ext>
            </a:extLst>
          </p:cNvPr>
          <p:cNvSpPr>
            <a:spLocks noGrp="1"/>
          </p:cNvSpPr>
          <p:nvPr>
            <p:ph type="title"/>
          </p:nvPr>
        </p:nvSpPr>
        <p:spPr/>
        <p:txBody>
          <a:bodyPr/>
          <a:lstStyle/>
          <a:p>
            <a:r>
              <a:rPr lang="en-US" dirty="0"/>
              <a:t>ML based Latency Model </a:t>
            </a:r>
          </a:p>
        </p:txBody>
      </p:sp>
      <p:sp>
        <p:nvSpPr>
          <p:cNvPr id="3" name="Content Placeholder 2">
            <a:extLst>
              <a:ext uri="{FF2B5EF4-FFF2-40B4-BE49-F238E27FC236}">
                <a16:creationId xmlns:a16="http://schemas.microsoft.com/office/drawing/2014/main" id="{DD2B0BD5-E3CC-4965-9A1A-45A951EF7A91}"/>
              </a:ext>
            </a:extLst>
          </p:cNvPr>
          <p:cNvSpPr>
            <a:spLocks noGrp="1"/>
          </p:cNvSpPr>
          <p:nvPr>
            <p:ph idx="1"/>
          </p:nvPr>
        </p:nvSpPr>
        <p:spPr/>
        <p:txBody>
          <a:bodyPr/>
          <a:lstStyle/>
          <a:p>
            <a:r>
              <a:rPr lang="en-US" dirty="0"/>
              <a:t>Accuracy – Intermediate (Closer to SoC)</a:t>
            </a:r>
          </a:p>
          <a:p>
            <a:r>
              <a:rPr lang="en-US" dirty="0"/>
              <a:t>Complexity - Intermediate</a:t>
            </a:r>
          </a:p>
          <a:p>
            <a:r>
              <a:rPr lang="en-US" dirty="0"/>
              <a:t>Runtime – Intermediate</a:t>
            </a:r>
          </a:p>
          <a:p>
            <a:r>
              <a:rPr lang="en-US" dirty="0"/>
              <a:t>RNNs used LSTM, </a:t>
            </a:r>
            <a:r>
              <a:rPr lang="en-US" dirty="0" err="1"/>
              <a:t>BiLSTM</a:t>
            </a:r>
            <a:r>
              <a:rPr lang="en-US" dirty="0"/>
              <a:t>, GRU</a:t>
            </a:r>
          </a:p>
        </p:txBody>
      </p:sp>
    </p:spTree>
    <p:extLst>
      <p:ext uri="{BB962C8B-B14F-4D97-AF65-F5344CB8AC3E}">
        <p14:creationId xmlns:p14="http://schemas.microsoft.com/office/powerpoint/2010/main" val="7916536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1A2FB-7B06-4A8E-8FC1-E2C9763D1239}"/>
              </a:ext>
            </a:extLst>
          </p:cNvPr>
          <p:cNvSpPr>
            <a:spLocks noGrp="1"/>
          </p:cNvSpPr>
          <p:nvPr>
            <p:ph type="title"/>
          </p:nvPr>
        </p:nvSpPr>
        <p:spPr>
          <a:xfrm>
            <a:off x="1522413" y="381000"/>
            <a:ext cx="9144001" cy="1371600"/>
          </a:xfrm>
        </p:spPr>
        <p:txBody>
          <a:bodyPr anchor="b">
            <a:normAutofit/>
          </a:bodyPr>
          <a:lstStyle/>
          <a:p>
            <a:r>
              <a:rPr lang="en-US" b="0" i="0" u="none" strike="noStrike" baseline="0" dirty="0"/>
              <a:t>Benchmarking</a:t>
            </a:r>
            <a:endParaRPr lang="en-US" dirty="0"/>
          </a:p>
        </p:txBody>
      </p:sp>
      <p:sp>
        <p:nvSpPr>
          <p:cNvPr id="7" name="Content Placeholder 2">
            <a:extLst>
              <a:ext uri="{FF2B5EF4-FFF2-40B4-BE49-F238E27FC236}">
                <a16:creationId xmlns:a16="http://schemas.microsoft.com/office/drawing/2014/main" id="{DCACDFF5-D700-4CD4-DFBD-AEF078C88A24}"/>
              </a:ext>
            </a:extLst>
          </p:cNvPr>
          <p:cNvSpPr>
            <a:spLocks noGrp="1"/>
          </p:cNvSpPr>
          <p:nvPr>
            <p:ph idx="1"/>
          </p:nvPr>
        </p:nvSpPr>
        <p:spPr>
          <a:xfrm>
            <a:off x="1522413" y="2286000"/>
            <a:ext cx="9829799" cy="3733800"/>
          </a:xfrm>
        </p:spPr>
        <p:txBody>
          <a:bodyPr>
            <a:normAutofit/>
          </a:bodyPr>
          <a:lstStyle/>
          <a:p>
            <a:r>
              <a:rPr lang="en-US" sz="2400" dirty="0">
                <a:latin typeface="CMR12"/>
              </a:rPr>
              <a:t>Tests - SPEC 2017 benchmarks- Standard Performance Evaluation Corporation.</a:t>
            </a:r>
          </a:p>
          <a:p>
            <a:r>
              <a:rPr lang="en-US" sz="2400" dirty="0">
                <a:latin typeface="CMR12"/>
              </a:rPr>
              <a:t>The benchmark Suite - Integer Benchmark and Floating-point Benchmark.</a:t>
            </a:r>
          </a:p>
          <a:p>
            <a:r>
              <a:rPr lang="en-US" dirty="0"/>
              <a:t>Hierarchy</a:t>
            </a:r>
            <a:r>
              <a:rPr lang="en-US" dirty="0">
                <a:sym typeface="Wingdings" panose="05000000000000000000" pitchFamily="2" charset="2"/>
              </a:rPr>
              <a:t>	 </a:t>
            </a:r>
            <a:r>
              <a:rPr lang="en-US" dirty="0"/>
              <a:t>Suite -&gt; Benchmarks  -&gt;Traces -&gt; Region of Application.</a:t>
            </a:r>
          </a:p>
        </p:txBody>
      </p:sp>
    </p:spTree>
    <p:extLst>
      <p:ext uri="{BB962C8B-B14F-4D97-AF65-F5344CB8AC3E}">
        <p14:creationId xmlns:p14="http://schemas.microsoft.com/office/powerpoint/2010/main" val="13921855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F2A20-42C3-4D31-8030-9EF9561FE0E1}"/>
              </a:ext>
            </a:extLst>
          </p:cNvPr>
          <p:cNvSpPr>
            <a:spLocks noGrp="1"/>
          </p:cNvSpPr>
          <p:nvPr>
            <p:ph type="title"/>
          </p:nvPr>
        </p:nvSpPr>
        <p:spPr/>
        <p:txBody>
          <a:bodyPr/>
          <a:lstStyle/>
          <a:p>
            <a:r>
              <a:rPr lang="en-US" dirty="0"/>
              <a:t>Studies Conducted</a:t>
            </a:r>
          </a:p>
        </p:txBody>
      </p:sp>
      <p:sp>
        <p:nvSpPr>
          <p:cNvPr id="3" name="Content Placeholder 2">
            <a:extLst>
              <a:ext uri="{FF2B5EF4-FFF2-40B4-BE49-F238E27FC236}">
                <a16:creationId xmlns:a16="http://schemas.microsoft.com/office/drawing/2014/main" id="{9EC94AEA-F2C3-4531-BC9C-98AF464EF72B}"/>
              </a:ext>
            </a:extLst>
          </p:cNvPr>
          <p:cNvSpPr>
            <a:spLocks noGrp="1"/>
          </p:cNvSpPr>
          <p:nvPr>
            <p:ph idx="1"/>
          </p:nvPr>
        </p:nvSpPr>
        <p:spPr/>
        <p:txBody>
          <a:bodyPr/>
          <a:lstStyle/>
          <a:p>
            <a:pPr marL="457200" indent="-457200">
              <a:buAutoNum type="arabicPeriod"/>
            </a:pPr>
            <a:r>
              <a:rPr lang="en-US" b="0" i="0" u="none" strike="noStrike" baseline="0" dirty="0">
                <a:latin typeface="CMBX12"/>
              </a:rPr>
              <a:t>Comparison of Measured Latency and Predicted Latency.</a:t>
            </a:r>
          </a:p>
          <a:p>
            <a:pPr marL="457200" indent="-457200">
              <a:buFont typeface="Arial" pitchFamily="34" charset="0"/>
              <a:buAutoNum type="arabicPeriod"/>
            </a:pPr>
            <a:r>
              <a:rPr lang="en-US" sz="2400" b="0" i="0" u="none" strike="noStrike" baseline="0" dirty="0">
                <a:latin typeface="CMBX12"/>
              </a:rPr>
              <a:t>Investigation on Very High Latency Values.</a:t>
            </a:r>
          </a:p>
          <a:p>
            <a:pPr marL="457200" indent="-457200">
              <a:buFont typeface="Arial" pitchFamily="34" charset="0"/>
              <a:buAutoNum type="arabicPeriod"/>
            </a:pPr>
            <a:r>
              <a:rPr lang="en-US" sz="2400" b="0" i="0" u="none" strike="noStrike" baseline="0" dirty="0">
                <a:latin typeface="CMBX12"/>
              </a:rPr>
              <a:t>Experimenting with Features.</a:t>
            </a:r>
          </a:p>
          <a:p>
            <a:pPr marL="696912" lvl="1" indent="-457200">
              <a:buAutoNum type="alphaLcPeriod"/>
            </a:pPr>
            <a:r>
              <a:rPr lang="en-US" dirty="0">
                <a:latin typeface="CMBX12"/>
              </a:rPr>
              <a:t>Decrease the number of parameters in the model.</a:t>
            </a:r>
          </a:p>
          <a:p>
            <a:pPr marL="696912" lvl="1" indent="-457200">
              <a:buAutoNum type="alphaLcPeriod"/>
            </a:pPr>
            <a:r>
              <a:rPr lang="en-US" dirty="0">
                <a:latin typeface="CMBX12"/>
              </a:rPr>
              <a:t>Splitting Physical Address.</a:t>
            </a:r>
          </a:p>
          <a:p>
            <a:pPr marL="457200" indent="-457200">
              <a:buFont typeface="Arial" pitchFamily="34" charset="0"/>
              <a:buAutoNum type="arabicPeriod"/>
            </a:pPr>
            <a:r>
              <a:rPr lang="en-US" sz="2400" b="0" i="0" u="none" strike="noStrike" baseline="0" dirty="0">
                <a:latin typeface="CMBX12"/>
              </a:rPr>
              <a:t>Clustering N Models Optimizations.</a:t>
            </a:r>
            <a:endParaRPr lang="en-US" dirty="0"/>
          </a:p>
        </p:txBody>
      </p:sp>
    </p:spTree>
    <p:extLst>
      <p:ext uri="{BB962C8B-B14F-4D97-AF65-F5344CB8AC3E}">
        <p14:creationId xmlns:p14="http://schemas.microsoft.com/office/powerpoint/2010/main" val="42680164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8021</TotalTime>
  <Words>1224</Words>
  <Application>Microsoft Office PowerPoint</Application>
  <PresentationFormat>Custom</PresentationFormat>
  <Paragraphs>133</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CMBX12</vt:lpstr>
      <vt:lpstr>CMR12</vt:lpstr>
      <vt:lpstr>Consolas</vt:lpstr>
      <vt:lpstr>Corbel</vt:lpstr>
      <vt:lpstr>Digital Blue Tunnel 16x9</vt:lpstr>
      <vt:lpstr>Deploying ML Models for Faster Micro-Architectural Simulation</vt:lpstr>
      <vt:lpstr>AIM</vt:lpstr>
      <vt:lpstr>Overview</vt:lpstr>
      <vt:lpstr>Models for Memory Latency</vt:lpstr>
      <vt:lpstr>Accurate SoC Model</vt:lpstr>
      <vt:lpstr>Fixed Latency Model</vt:lpstr>
      <vt:lpstr>ML based Latency Model </vt:lpstr>
      <vt:lpstr>Benchmarking</vt:lpstr>
      <vt:lpstr>Studies Conducted</vt:lpstr>
      <vt:lpstr>1.Comparison of Measured Latency and Predicted Latency</vt:lpstr>
      <vt:lpstr>Correlation of Features with Latency</vt:lpstr>
      <vt:lpstr>Observations from Latency Comparision plots</vt:lpstr>
      <vt:lpstr>2.Investigation on Very High Latency Values</vt:lpstr>
      <vt:lpstr>Bucketizing the Latency Values</vt:lpstr>
      <vt:lpstr>3. Experimenting with Features</vt:lpstr>
      <vt:lpstr>b. Improving Accuracy by Splitting PA</vt:lpstr>
      <vt:lpstr>4.Clustering N Models Optimizations</vt:lpstr>
      <vt:lpstr>Why Kmeans clustering is used? 1. Currently training approach – 1 model per trace. 2. Optimistic to achieve 1 model per N traces. 3. Single model is chosen by picking the largest trace in each cluster and treated as representative trace in that cluster.</vt:lpstr>
      <vt:lpstr>PowerPoint Presentation</vt:lpstr>
      <vt:lpstr>(DBScan) Algorithm steps  1</vt:lpstr>
      <vt:lpstr>2</vt:lpstr>
      <vt:lpstr>3</vt:lpstr>
      <vt:lpstr>4</vt:lpstr>
      <vt:lpstr>5</vt:lpstr>
      <vt:lpstr>Clustering Results</vt:lpstr>
      <vt:lpstr>Future Work</vt:lpstr>
      <vt:lpstr>Conclusion</vt:lpstr>
      <vt:lpstr>Contribution</vt:lpstr>
      <vt:lpstr>References</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Deploying ML Models for Faster Micro-Architectural Simulation</dc:title>
  <dc:creator>Parisa, SuryaTeja (Surya Teja)</dc:creator>
  <cp:lastModifiedBy>Parisa, SuryaTeja (Surya Teja)</cp:lastModifiedBy>
  <cp:revision>1</cp:revision>
  <dcterms:created xsi:type="dcterms:W3CDTF">2022-05-08T14:03:08Z</dcterms:created>
  <dcterms:modified xsi:type="dcterms:W3CDTF">2022-05-16T08:13:35Z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MSIP_Label_4342314e-0df4-4b58-84bf-38bed6170a0f_Enabled">
    <vt:lpwstr>true</vt:lpwstr>
  </property>
  <property fmtid="{D5CDD505-2E9C-101B-9397-08002B2CF9AE}" pid="9" name="MSIP_Label_4342314e-0df4-4b58-84bf-38bed6170a0f_SetDate">
    <vt:lpwstr>2022-05-08T14:03:09Z</vt:lpwstr>
  </property>
  <property fmtid="{D5CDD505-2E9C-101B-9397-08002B2CF9AE}" pid="10" name="MSIP_Label_4342314e-0df4-4b58-84bf-38bed6170a0f_Method">
    <vt:lpwstr>Standard</vt:lpwstr>
  </property>
  <property fmtid="{D5CDD505-2E9C-101B-9397-08002B2CF9AE}" pid="11" name="MSIP_Label_4342314e-0df4-4b58-84bf-38bed6170a0f_Name">
    <vt:lpwstr>General</vt:lpwstr>
  </property>
  <property fmtid="{D5CDD505-2E9C-101B-9397-08002B2CF9AE}" pid="12" name="MSIP_Label_4342314e-0df4-4b58-84bf-38bed6170a0f_SiteId">
    <vt:lpwstr>3dd8961f-e488-4e60-8e11-a82d994e183d</vt:lpwstr>
  </property>
  <property fmtid="{D5CDD505-2E9C-101B-9397-08002B2CF9AE}" pid="13" name="MSIP_Label_4342314e-0df4-4b58-84bf-38bed6170a0f_ActionId">
    <vt:lpwstr>9bf8b332-be92-4637-a43a-c3123018ca4c</vt:lpwstr>
  </property>
  <property fmtid="{D5CDD505-2E9C-101B-9397-08002B2CF9AE}" pid="14" name="MSIP_Label_4342314e-0df4-4b58-84bf-38bed6170a0f_ContentBits">
    <vt:lpwstr>1</vt:lpwstr>
  </property>
  <property fmtid="{D5CDD505-2E9C-101B-9397-08002B2CF9AE}" pid="15" name="ClassificationContentMarkingHeaderLocations">
    <vt:lpwstr>Digital Blue Tunnel 16x9:8</vt:lpwstr>
  </property>
  <property fmtid="{D5CDD505-2E9C-101B-9397-08002B2CF9AE}" pid="16" name="ClassificationContentMarkingHeaderText">
    <vt:lpwstr>[AMD Official Use Only - General]</vt:lpwstr>
  </property>
</Properties>
</file>

<file path=docProps/thumbnail.jpeg>
</file>